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84" y="11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50F288-3A0A-46A9-89BD-0374E2A5DB0A}" type="doc">
      <dgm:prSet loTypeId="urn:microsoft.com/office/officeart/2008/layout/PictureAccentList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FD3AC0F-C467-4FA3-AE68-BF888D9A540A}">
      <dgm:prSet phldrT="[Текст]" custT="1"/>
      <dgm:spPr/>
      <dgm:t>
        <a:bodyPr/>
        <a:lstStyle/>
        <a:p>
          <a:pPr algn="just"/>
          <a:r>
            <a:rPr lang="ru-RU" sz="2200" b="0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Цель:</a:t>
          </a:r>
          <a:r>
            <a:rPr lang="ru-RU" sz="22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применение учащимися полученных знаний для анализа реальных цифр бюджета и  социально-экономических событий в жизни города.</a:t>
          </a:r>
        </a:p>
      </dgm:t>
    </dgm:pt>
    <dgm:pt modelId="{04133CE2-9142-4155-B27E-C4DA8ABEF848}" type="parTrans" cxnId="{F547E27C-32B8-4E22-A547-B875B0E763D3}">
      <dgm:prSet/>
      <dgm:spPr/>
      <dgm:t>
        <a:bodyPr/>
        <a:lstStyle/>
        <a:p>
          <a:endParaRPr lang="ru-RU" sz="2200"/>
        </a:p>
      </dgm:t>
    </dgm:pt>
    <dgm:pt modelId="{2969A55E-3A29-47FD-80E4-AF9BA065AF98}" type="sibTrans" cxnId="{F547E27C-32B8-4E22-A547-B875B0E763D3}">
      <dgm:prSet/>
      <dgm:spPr/>
      <dgm:t>
        <a:bodyPr/>
        <a:lstStyle/>
        <a:p>
          <a:endParaRPr lang="ru-RU" sz="2200"/>
        </a:p>
      </dgm:t>
    </dgm:pt>
    <dgm:pt modelId="{33C875FD-7238-4A38-A099-7934E4681695}">
      <dgm:prSet phldrT="[Текст]" custT="1"/>
      <dgm:spPr/>
      <dgm:t>
        <a:bodyPr/>
        <a:lstStyle/>
        <a:p>
          <a:pPr algn="just"/>
          <a:r>
            <a:rPr lang="ru-RU" sz="2200" b="1" u="sng" dirty="0"/>
            <a:t>Задача 1.</a:t>
          </a:r>
          <a:r>
            <a:rPr lang="ru-RU" sz="2200" dirty="0"/>
            <a:t> Вызвать интерес к </a:t>
          </a:r>
          <a:r>
            <a:rPr lang="ru-RU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научно-исследовательской</a:t>
          </a:r>
          <a:r>
            <a:rPr lang="ru-RU" sz="2200" dirty="0"/>
            <a:t> и проектной деятельности в сфере управления городом;</a:t>
          </a:r>
          <a:endParaRPr lang="ru-RU" sz="2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30A8B8-5DC1-4E9E-90B3-8A92B24C0E18}" type="parTrans" cxnId="{00502ACF-C187-4FC7-9419-B19F90E24E4B}">
      <dgm:prSet/>
      <dgm:spPr/>
      <dgm:t>
        <a:bodyPr/>
        <a:lstStyle/>
        <a:p>
          <a:endParaRPr lang="ru-RU" sz="2200"/>
        </a:p>
      </dgm:t>
    </dgm:pt>
    <dgm:pt modelId="{355CFF8E-4784-45EA-9EAB-6C7CA9B23467}" type="sibTrans" cxnId="{00502ACF-C187-4FC7-9419-B19F90E24E4B}">
      <dgm:prSet/>
      <dgm:spPr/>
      <dgm:t>
        <a:bodyPr/>
        <a:lstStyle/>
        <a:p>
          <a:endParaRPr lang="ru-RU" sz="2200"/>
        </a:p>
      </dgm:t>
    </dgm:pt>
    <dgm:pt modelId="{8F9FF6E8-8AAF-4571-A65A-C9AAEFB46B47}">
      <dgm:prSet phldrT="[Текст]" custT="1"/>
      <dgm:spPr/>
      <dgm:t>
        <a:bodyPr/>
        <a:lstStyle/>
        <a:p>
          <a:pPr algn="just"/>
          <a:r>
            <a:rPr lang="ru-RU" sz="2200" b="1" u="sng" dirty="0">
              <a:latin typeface="Times New Roman" panose="02020603050405020304" pitchFamily="18" charset="0"/>
              <a:cs typeface="Times New Roman" panose="02020603050405020304" pitchFamily="18" charset="0"/>
            </a:rPr>
            <a:t>Задача 2.</a:t>
          </a:r>
          <a:r>
            <a:rPr lang="ru-RU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 Сформировать у учащихся активную гражданскую позицию, понимание важнейших для города вопросов устойчивого развития;</a:t>
          </a:r>
        </a:p>
      </dgm:t>
    </dgm:pt>
    <dgm:pt modelId="{24D3C5F2-D955-4AAF-8428-0A9283BF41D8}" type="parTrans" cxnId="{294E9C1E-94C7-452E-98EA-26DBDCCBE45D}">
      <dgm:prSet/>
      <dgm:spPr/>
      <dgm:t>
        <a:bodyPr/>
        <a:lstStyle/>
        <a:p>
          <a:endParaRPr lang="ru-RU" sz="2200"/>
        </a:p>
      </dgm:t>
    </dgm:pt>
    <dgm:pt modelId="{3AB15450-6C2B-4C05-AACC-A887E0676D46}" type="sibTrans" cxnId="{294E9C1E-94C7-452E-98EA-26DBDCCBE45D}">
      <dgm:prSet/>
      <dgm:spPr/>
      <dgm:t>
        <a:bodyPr/>
        <a:lstStyle/>
        <a:p>
          <a:endParaRPr lang="ru-RU" sz="2200"/>
        </a:p>
      </dgm:t>
    </dgm:pt>
    <dgm:pt modelId="{5E622BC3-DB48-41CB-A705-76BFCDA4B0D6}">
      <dgm:prSet phldrT="[Текст]" custT="1"/>
      <dgm:spPr/>
      <dgm:t>
        <a:bodyPr/>
        <a:lstStyle/>
        <a:p>
          <a:pPr algn="just"/>
          <a:r>
            <a:rPr lang="ru-RU" sz="2200" b="1" u="sng" dirty="0">
              <a:latin typeface="Times New Roman" panose="02020603050405020304" pitchFamily="18" charset="0"/>
              <a:cs typeface="Times New Roman" panose="02020603050405020304" pitchFamily="18" charset="0"/>
            </a:rPr>
            <a:t>Задача 3.</a:t>
          </a:r>
          <a:r>
            <a:rPr lang="ru-RU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 Создать условия для выявления талантливых учащихся с целью их дальнейшего интеллектуального развития и профессиональной ориентации.</a:t>
          </a:r>
        </a:p>
      </dgm:t>
    </dgm:pt>
    <dgm:pt modelId="{3C1B4B0C-4731-4103-8D10-5B9EE39D45B4}" type="parTrans" cxnId="{3A7D2F33-80F8-40CF-A024-9C848C3C70AE}">
      <dgm:prSet/>
      <dgm:spPr/>
      <dgm:t>
        <a:bodyPr/>
        <a:lstStyle/>
        <a:p>
          <a:endParaRPr lang="ru-RU" sz="2200"/>
        </a:p>
      </dgm:t>
    </dgm:pt>
    <dgm:pt modelId="{B154E525-ED17-46BD-90A0-65828BDA4432}" type="sibTrans" cxnId="{3A7D2F33-80F8-40CF-A024-9C848C3C70AE}">
      <dgm:prSet/>
      <dgm:spPr/>
      <dgm:t>
        <a:bodyPr/>
        <a:lstStyle/>
        <a:p>
          <a:endParaRPr lang="ru-RU" sz="2200"/>
        </a:p>
      </dgm:t>
    </dgm:pt>
    <dgm:pt modelId="{0DA34CD5-00BD-456C-AA8D-55AE0F748E10}" type="pres">
      <dgm:prSet presAssocID="{AE50F288-3A0A-46A9-89BD-0374E2A5DB0A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9FEE017E-FB90-438D-B8C8-39326D4ECB4B}" type="pres">
      <dgm:prSet presAssocID="{9FD3AC0F-C467-4FA3-AE68-BF888D9A540A}" presName="root" presStyleCnt="0">
        <dgm:presLayoutVars>
          <dgm:chMax/>
          <dgm:chPref val="4"/>
        </dgm:presLayoutVars>
      </dgm:prSet>
      <dgm:spPr/>
    </dgm:pt>
    <dgm:pt modelId="{48EF1DF5-8FD1-4372-87AB-598E21776B24}" type="pres">
      <dgm:prSet presAssocID="{9FD3AC0F-C467-4FA3-AE68-BF888D9A540A}" presName="rootComposite" presStyleCnt="0">
        <dgm:presLayoutVars/>
      </dgm:prSet>
      <dgm:spPr/>
    </dgm:pt>
    <dgm:pt modelId="{4BB50E59-C8FD-42A0-AF9F-ACB26592EA56}" type="pres">
      <dgm:prSet presAssocID="{9FD3AC0F-C467-4FA3-AE68-BF888D9A540A}" presName="rootText" presStyleLbl="node0" presStyleIdx="0" presStyleCnt="1" custLinFactNeighborX="341" custLinFactNeighborY="-166">
        <dgm:presLayoutVars>
          <dgm:chMax/>
          <dgm:chPref val="4"/>
        </dgm:presLayoutVars>
      </dgm:prSet>
      <dgm:spPr/>
    </dgm:pt>
    <dgm:pt modelId="{09424A52-58B2-46D3-90AC-D18CD5E25A10}" type="pres">
      <dgm:prSet presAssocID="{9FD3AC0F-C467-4FA3-AE68-BF888D9A540A}" presName="childShape" presStyleCnt="0">
        <dgm:presLayoutVars>
          <dgm:chMax val="0"/>
          <dgm:chPref val="0"/>
        </dgm:presLayoutVars>
      </dgm:prSet>
      <dgm:spPr/>
    </dgm:pt>
    <dgm:pt modelId="{BD692489-ADA7-4279-91BB-BDD71DA64D26}" type="pres">
      <dgm:prSet presAssocID="{33C875FD-7238-4A38-A099-7934E4681695}" presName="childComposite" presStyleCnt="0">
        <dgm:presLayoutVars>
          <dgm:chMax val="0"/>
          <dgm:chPref val="0"/>
        </dgm:presLayoutVars>
      </dgm:prSet>
      <dgm:spPr/>
    </dgm:pt>
    <dgm:pt modelId="{D4EC1202-0D6E-4673-B446-A495AC8C7EE5}" type="pres">
      <dgm:prSet presAssocID="{33C875FD-7238-4A38-A099-7934E4681695}" presName="Image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3F46935-8C19-4D28-82D1-1546B74EF8B8}" type="pres">
      <dgm:prSet presAssocID="{33C875FD-7238-4A38-A099-7934E4681695}" presName="childText" presStyleLbl="lnNode1" presStyleIdx="0" presStyleCnt="3">
        <dgm:presLayoutVars>
          <dgm:chMax val="0"/>
          <dgm:chPref val="0"/>
          <dgm:bulletEnabled val="1"/>
        </dgm:presLayoutVars>
      </dgm:prSet>
      <dgm:spPr/>
    </dgm:pt>
    <dgm:pt modelId="{7A7095DB-8FE0-4216-BA3F-9117B79FA62C}" type="pres">
      <dgm:prSet presAssocID="{8F9FF6E8-8AAF-4571-A65A-C9AAEFB46B47}" presName="childComposite" presStyleCnt="0">
        <dgm:presLayoutVars>
          <dgm:chMax val="0"/>
          <dgm:chPref val="0"/>
        </dgm:presLayoutVars>
      </dgm:prSet>
      <dgm:spPr/>
    </dgm:pt>
    <dgm:pt modelId="{0FB8A4E0-8C6C-4C1E-9205-C00CDD5E74AD}" type="pres">
      <dgm:prSet presAssocID="{8F9FF6E8-8AAF-4571-A65A-C9AAEFB46B47}" presName="Image" presStyleLbl="nod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CA832D59-D999-4B0A-AD35-1B3401C7AE6F}" type="pres">
      <dgm:prSet presAssocID="{8F9FF6E8-8AAF-4571-A65A-C9AAEFB46B47}" presName="childText" presStyleLbl="lnNode1" presStyleIdx="1" presStyleCnt="3">
        <dgm:presLayoutVars>
          <dgm:chMax val="0"/>
          <dgm:chPref val="0"/>
          <dgm:bulletEnabled val="1"/>
        </dgm:presLayoutVars>
      </dgm:prSet>
      <dgm:spPr/>
    </dgm:pt>
    <dgm:pt modelId="{E5BBC205-730E-436C-BAE1-3767BB1D0798}" type="pres">
      <dgm:prSet presAssocID="{5E622BC3-DB48-41CB-A705-76BFCDA4B0D6}" presName="childComposite" presStyleCnt="0">
        <dgm:presLayoutVars>
          <dgm:chMax val="0"/>
          <dgm:chPref val="0"/>
        </dgm:presLayoutVars>
      </dgm:prSet>
      <dgm:spPr/>
    </dgm:pt>
    <dgm:pt modelId="{33EA251D-6773-4348-AB5A-428FFB33F292}" type="pres">
      <dgm:prSet presAssocID="{5E622BC3-DB48-41CB-A705-76BFCDA4B0D6}" presName="Image" presStyleLbl="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E8EBDDE-3133-41FC-B790-5AD501C77F24}" type="pres">
      <dgm:prSet presAssocID="{5E622BC3-DB48-41CB-A705-76BFCDA4B0D6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294E9C1E-94C7-452E-98EA-26DBDCCBE45D}" srcId="{9FD3AC0F-C467-4FA3-AE68-BF888D9A540A}" destId="{8F9FF6E8-8AAF-4571-A65A-C9AAEFB46B47}" srcOrd="1" destOrd="0" parTransId="{24D3C5F2-D955-4AAF-8428-0A9283BF41D8}" sibTransId="{3AB15450-6C2B-4C05-AACC-A887E0676D46}"/>
    <dgm:cxn modelId="{3A7D2F33-80F8-40CF-A024-9C848C3C70AE}" srcId="{9FD3AC0F-C467-4FA3-AE68-BF888D9A540A}" destId="{5E622BC3-DB48-41CB-A705-76BFCDA4B0D6}" srcOrd="2" destOrd="0" parTransId="{3C1B4B0C-4731-4103-8D10-5B9EE39D45B4}" sibTransId="{B154E525-ED17-46BD-90A0-65828BDA4432}"/>
    <dgm:cxn modelId="{14A4E434-403F-4A80-B7C9-4C73DA154196}" type="presOf" srcId="{5E622BC3-DB48-41CB-A705-76BFCDA4B0D6}" destId="{1E8EBDDE-3133-41FC-B790-5AD501C77F24}" srcOrd="0" destOrd="0" presId="urn:microsoft.com/office/officeart/2008/layout/PictureAccentList"/>
    <dgm:cxn modelId="{DCA08C48-4BE9-4D54-9FE4-7DCB900362D3}" type="presOf" srcId="{33C875FD-7238-4A38-A099-7934E4681695}" destId="{73F46935-8C19-4D28-82D1-1546B74EF8B8}" srcOrd="0" destOrd="0" presId="urn:microsoft.com/office/officeart/2008/layout/PictureAccentList"/>
    <dgm:cxn modelId="{470EFA52-AFB7-4B2F-A0DF-4328E18E9560}" type="presOf" srcId="{8F9FF6E8-8AAF-4571-A65A-C9AAEFB46B47}" destId="{CA832D59-D999-4B0A-AD35-1B3401C7AE6F}" srcOrd="0" destOrd="0" presId="urn:microsoft.com/office/officeart/2008/layout/PictureAccentList"/>
    <dgm:cxn modelId="{F547E27C-32B8-4E22-A547-B875B0E763D3}" srcId="{AE50F288-3A0A-46A9-89BD-0374E2A5DB0A}" destId="{9FD3AC0F-C467-4FA3-AE68-BF888D9A540A}" srcOrd="0" destOrd="0" parTransId="{04133CE2-9142-4155-B27E-C4DA8ABEF848}" sibTransId="{2969A55E-3A29-47FD-80E4-AF9BA065AF98}"/>
    <dgm:cxn modelId="{204DD598-2A6D-47CA-8D47-133D45DF98D6}" type="presOf" srcId="{AE50F288-3A0A-46A9-89BD-0374E2A5DB0A}" destId="{0DA34CD5-00BD-456C-AA8D-55AE0F748E10}" srcOrd="0" destOrd="0" presId="urn:microsoft.com/office/officeart/2008/layout/PictureAccentList"/>
    <dgm:cxn modelId="{9787EDB5-8815-410C-AF38-5737918A54DC}" type="presOf" srcId="{9FD3AC0F-C467-4FA3-AE68-BF888D9A540A}" destId="{4BB50E59-C8FD-42A0-AF9F-ACB26592EA56}" srcOrd="0" destOrd="0" presId="urn:microsoft.com/office/officeart/2008/layout/PictureAccentList"/>
    <dgm:cxn modelId="{00502ACF-C187-4FC7-9419-B19F90E24E4B}" srcId="{9FD3AC0F-C467-4FA3-AE68-BF888D9A540A}" destId="{33C875FD-7238-4A38-A099-7934E4681695}" srcOrd="0" destOrd="0" parTransId="{3A30A8B8-5DC1-4E9E-90B3-8A92B24C0E18}" sibTransId="{355CFF8E-4784-45EA-9EAB-6C7CA9B23467}"/>
    <dgm:cxn modelId="{23BF9806-5E62-4598-9E3F-1A5AA5B3B8A3}" type="presParOf" srcId="{0DA34CD5-00BD-456C-AA8D-55AE0F748E10}" destId="{9FEE017E-FB90-438D-B8C8-39326D4ECB4B}" srcOrd="0" destOrd="0" presId="urn:microsoft.com/office/officeart/2008/layout/PictureAccentList"/>
    <dgm:cxn modelId="{F7373A15-BE96-4DB9-8331-3D0415F56913}" type="presParOf" srcId="{9FEE017E-FB90-438D-B8C8-39326D4ECB4B}" destId="{48EF1DF5-8FD1-4372-87AB-598E21776B24}" srcOrd="0" destOrd="0" presId="urn:microsoft.com/office/officeart/2008/layout/PictureAccentList"/>
    <dgm:cxn modelId="{DE0F4DB9-3BA7-4FE2-964E-851AF5635607}" type="presParOf" srcId="{48EF1DF5-8FD1-4372-87AB-598E21776B24}" destId="{4BB50E59-C8FD-42A0-AF9F-ACB26592EA56}" srcOrd="0" destOrd="0" presId="urn:microsoft.com/office/officeart/2008/layout/PictureAccentList"/>
    <dgm:cxn modelId="{5EB3D2A5-2825-4247-A130-3F5F1AAD2D4E}" type="presParOf" srcId="{9FEE017E-FB90-438D-B8C8-39326D4ECB4B}" destId="{09424A52-58B2-46D3-90AC-D18CD5E25A10}" srcOrd="1" destOrd="0" presId="urn:microsoft.com/office/officeart/2008/layout/PictureAccentList"/>
    <dgm:cxn modelId="{A8CB471F-9183-42AE-87F9-F23BA4C4F933}" type="presParOf" srcId="{09424A52-58B2-46D3-90AC-D18CD5E25A10}" destId="{BD692489-ADA7-4279-91BB-BDD71DA64D26}" srcOrd="0" destOrd="0" presId="urn:microsoft.com/office/officeart/2008/layout/PictureAccentList"/>
    <dgm:cxn modelId="{8772C767-158C-4D43-B5FE-E552ECB5C5FE}" type="presParOf" srcId="{BD692489-ADA7-4279-91BB-BDD71DA64D26}" destId="{D4EC1202-0D6E-4673-B446-A495AC8C7EE5}" srcOrd="0" destOrd="0" presId="urn:microsoft.com/office/officeart/2008/layout/PictureAccentList"/>
    <dgm:cxn modelId="{CEAADAA1-278B-4314-A639-F00B4F85019E}" type="presParOf" srcId="{BD692489-ADA7-4279-91BB-BDD71DA64D26}" destId="{73F46935-8C19-4D28-82D1-1546B74EF8B8}" srcOrd="1" destOrd="0" presId="urn:microsoft.com/office/officeart/2008/layout/PictureAccentList"/>
    <dgm:cxn modelId="{1F47962E-AB82-41E5-9AB5-0A161F2CF362}" type="presParOf" srcId="{09424A52-58B2-46D3-90AC-D18CD5E25A10}" destId="{7A7095DB-8FE0-4216-BA3F-9117B79FA62C}" srcOrd="1" destOrd="0" presId="urn:microsoft.com/office/officeart/2008/layout/PictureAccentList"/>
    <dgm:cxn modelId="{4B983A7A-6E8A-4863-AD34-B2260AE6495A}" type="presParOf" srcId="{7A7095DB-8FE0-4216-BA3F-9117B79FA62C}" destId="{0FB8A4E0-8C6C-4C1E-9205-C00CDD5E74AD}" srcOrd="0" destOrd="0" presId="urn:microsoft.com/office/officeart/2008/layout/PictureAccentList"/>
    <dgm:cxn modelId="{04BEFC09-9298-430E-A7EB-889F0477E7E4}" type="presParOf" srcId="{7A7095DB-8FE0-4216-BA3F-9117B79FA62C}" destId="{CA832D59-D999-4B0A-AD35-1B3401C7AE6F}" srcOrd="1" destOrd="0" presId="urn:microsoft.com/office/officeart/2008/layout/PictureAccentList"/>
    <dgm:cxn modelId="{B4B425C9-4CCA-4D55-95E8-980DE3D95FD4}" type="presParOf" srcId="{09424A52-58B2-46D3-90AC-D18CD5E25A10}" destId="{E5BBC205-730E-436C-BAE1-3767BB1D0798}" srcOrd="2" destOrd="0" presId="urn:microsoft.com/office/officeart/2008/layout/PictureAccentList"/>
    <dgm:cxn modelId="{49E10094-E5BC-437B-8B58-2A5DE51D850C}" type="presParOf" srcId="{E5BBC205-730E-436C-BAE1-3767BB1D0798}" destId="{33EA251D-6773-4348-AB5A-428FFB33F292}" srcOrd="0" destOrd="0" presId="urn:microsoft.com/office/officeart/2008/layout/PictureAccentList"/>
    <dgm:cxn modelId="{D6924BA6-FB3A-47A3-BC58-E9550F3D425E}" type="presParOf" srcId="{E5BBC205-730E-436C-BAE1-3767BB1D0798}" destId="{1E8EBDDE-3133-41FC-B790-5AD501C77F24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50E59-C8FD-42A0-AF9F-ACB26592EA56}">
      <dsp:nvSpPr>
        <dsp:cNvPr id="0" name=""/>
        <dsp:cNvSpPr/>
      </dsp:nvSpPr>
      <dsp:spPr>
        <a:xfrm>
          <a:off x="619863" y="3"/>
          <a:ext cx="11004979" cy="11030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0" u="sng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Цель:</a:t>
          </a:r>
          <a:r>
            <a:rPr lang="ru-RU" sz="2200" b="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применение учащимися полученных знаний для анализа реальных цифр бюджета и  социально-экономических событий в жизни города.</a:t>
          </a:r>
        </a:p>
      </dsp:txBody>
      <dsp:txXfrm>
        <a:off x="652169" y="32309"/>
        <a:ext cx="10940367" cy="1038398"/>
      </dsp:txXfrm>
    </dsp:sp>
    <dsp:sp modelId="{D4EC1202-0D6E-4673-B446-A495AC8C7EE5}">
      <dsp:nvSpPr>
        <dsp:cNvPr id="0" name=""/>
        <dsp:cNvSpPr/>
      </dsp:nvSpPr>
      <dsp:spPr>
        <a:xfrm>
          <a:off x="582336" y="1303387"/>
          <a:ext cx="1103010" cy="1103010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F46935-8C19-4D28-82D1-1546B74EF8B8}">
      <dsp:nvSpPr>
        <dsp:cNvPr id="0" name=""/>
        <dsp:cNvSpPr/>
      </dsp:nvSpPr>
      <dsp:spPr>
        <a:xfrm>
          <a:off x="1751528" y="1303387"/>
          <a:ext cx="9835787" cy="110301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u="sng" kern="1200" dirty="0"/>
            <a:t>Задача 1.</a:t>
          </a:r>
          <a:r>
            <a:rPr lang="ru-RU" sz="2200" kern="1200" dirty="0"/>
            <a:t> Вызвать интерес к </a:t>
          </a: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научно-исследовательской</a:t>
          </a:r>
          <a:r>
            <a:rPr lang="ru-RU" sz="2200" kern="1200" dirty="0"/>
            <a:t> и проектной деятельности в сфере управления городом;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05382" y="1357241"/>
        <a:ext cx="9728079" cy="995302"/>
      </dsp:txXfrm>
    </dsp:sp>
    <dsp:sp modelId="{0FB8A4E0-8C6C-4C1E-9205-C00CDD5E74AD}">
      <dsp:nvSpPr>
        <dsp:cNvPr id="0" name=""/>
        <dsp:cNvSpPr/>
      </dsp:nvSpPr>
      <dsp:spPr>
        <a:xfrm>
          <a:off x="582336" y="2538759"/>
          <a:ext cx="1103010" cy="1103010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832D59-D999-4B0A-AD35-1B3401C7AE6F}">
      <dsp:nvSpPr>
        <dsp:cNvPr id="0" name=""/>
        <dsp:cNvSpPr/>
      </dsp:nvSpPr>
      <dsp:spPr>
        <a:xfrm>
          <a:off x="1751528" y="2538759"/>
          <a:ext cx="9835787" cy="110301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4201844"/>
                <a:satOff val="1261"/>
                <a:lumOff val="-1441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4201844"/>
                <a:satOff val="1261"/>
                <a:lumOff val="-1441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4201844"/>
                <a:satOff val="1261"/>
                <a:lumOff val="-1441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u="sng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Задача 2.</a:t>
          </a: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Сформировать у учащихся активную гражданскую позицию, понимание важнейших для города вопросов устойчивого развития;</a:t>
          </a:r>
        </a:p>
      </dsp:txBody>
      <dsp:txXfrm>
        <a:off x="1805382" y="2592613"/>
        <a:ext cx="9728079" cy="995302"/>
      </dsp:txXfrm>
    </dsp:sp>
    <dsp:sp modelId="{33EA251D-6773-4348-AB5A-428FFB33F292}">
      <dsp:nvSpPr>
        <dsp:cNvPr id="0" name=""/>
        <dsp:cNvSpPr/>
      </dsp:nvSpPr>
      <dsp:spPr>
        <a:xfrm>
          <a:off x="582336" y="3774131"/>
          <a:ext cx="1103010" cy="1103010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8EBDDE-3133-41FC-B790-5AD501C77F24}">
      <dsp:nvSpPr>
        <dsp:cNvPr id="0" name=""/>
        <dsp:cNvSpPr/>
      </dsp:nvSpPr>
      <dsp:spPr>
        <a:xfrm>
          <a:off x="1751528" y="3774131"/>
          <a:ext cx="9835787" cy="110301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8403688"/>
                <a:satOff val="2521"/>
                <a:lumOff val="-2882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8403688"/>
                <a:satOff val="2521"/>
                <a:lumOff val="-2882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8403688"/>
                <a:satOff val="2521"/>
                <a:lumOff val="-2882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u="sng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Задача 3.</a:t>
          </a: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Создать условия для выявления талантливых учащихся с целью их дальнейшего интеллектуального развития и профессиональной ориентации.</a:t>
          </a:r>
        </a:p>
      </dsp:txBody>
      <dsp:txXfrm>
        <a:off x="1805382" y="3827985"/>
        <a:ext cx="9728079" cy="9953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25/04/2024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533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25/04/2024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10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25/04/2024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382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25/04/2024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070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25/04/2024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068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25/04/2024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49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25/04/2024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271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25/04/2024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781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25/04/2024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430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25/04/2024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975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25/04/2024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776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25/04/2024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>
                <a:solidFill>
                  <a:srgbClr val="282F39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282F39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972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view/informatematika/&#1096;&#1082;&#1086;&#1083;&#1100;&#1085;&#1072;&#1103;-&#1101;&#1082;&#1086;&#1085;&#1086;&#1084;&#1077;&#1090;&#1088;&#1080;&#1082;&#1072;" TargetMode="External"/><Relationship Id="rId2" Type="http://schemas.openxmlformats.org/officeDocument/2006/relationships/hyperlink" Target="https://budget.mos.ru/budget/incom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3.xml"/><Relationship Id="rId7" Type="http://schemas.openxmlformats.org/officeDocument/2006/relationships/image" Target="../media/image1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3" Type="http://schemas.openxmlformats.org/officeDocument/2006/relationships/image" Target="../media/image8.png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33" Type="http://schemas.openxmlformats.org/officeDocument/2006/relationships/image" Target="../media/image38.png"/><Relationship Id="rId2" Type="http://schemas.openxmlformats.org/officeDocument/2006/relationships/image" Target="../media/image1.jpe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29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9.png"/><Relationship Id="rId32" Type="http://schemas.openxmlformats.org/officeDocument/2006/relationships/image" Target="../media/image37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31" Type="http://schemas.openxmlformats.org/officeDocument/2006/relationships/image" Target="../media/image36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35.png"/><Relationship Id="rId8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1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4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0"/>
          <p:cNvGrpSpPr>
            <a:grpSpLocks noChangeAspect="1"/>
          </p:cNvGrpSpPr>
          <p:nvPr/>
        </p:nvGrpSpPr>
        <p:grpSpPr>
          <a:xfrm>
            <a:off x="5408376" y="2557452"/>
            <a:ext cx="5912110" cy="863715"/>
            <a:chOff x="3710491" y="1059582"/>
            <a:chExt cx="4101695" cy="599235"/>
          </a:xfrm>
        </p:grpSpPr>
        <p:grpSp>
          <p:nvGrpSpPr>
            <p:cNvPr id="3" name="组合 31"/>
            <p:cNvGrpSpPr/>
            <p:nvPr/>
          </p:nvGrpSpPr>
          <p:grpSpPr>
            <a:xfrm>
              <a:off x="3710491" y="1059582"/>
              <a:ext cx="4101695" cy="599235"/>
              <a:chOff x="4139952" y="1170041"/>
              <a:chExt cx="3672408" cy="536519"/>
            </a:xfrm>
          </p:grpSpPr>
          <p:sp>
            <p:nvSpPr>
              <p:cNvPr id="5" name="圆角矩形 33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000000" scaled="0"/>
                <a:tileRect/>
              </a:gradFill>
              <a:ln w="6350" cap="flat" cmpd="sng" algn="ctr"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17400000" scaled="0"/>
                </a:gradFill>
                <a:prstDash val="solid"/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2200" ker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1C9494"/>
              </a:solidFill>
              <a:ln w="6350" cap="flat" cmpd="sng" algn="ctr">
                <a:noFill/>
                <a:prstDash val="solid"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22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246444" y="1253634"/>
                <a:ext cx="223244" cy="2676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altLang="zh-CN" sz="2200" b="1" kern="0" dirty="0">
                    <a:solidFill>
                      <a:srgbClr val="1C9494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200" b="1" kern="0" dirty="0">
                  <a:solidFill>
                    <a:srgbClr val="1C9494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TextBox 3">
              <a:hlinkClick r:id="rId2" action="ppaction://hlinksldjump"/>
            </p:cNvPr>
            <p:cNvSpPr txBox="1"/>
            <p:nvPr/>
          </p:nvSpPr>
          <p:spPr>
            <a:xfrm>
              <a:off x="5047052" y="1187322"/>
              <a:ext cx="2235602" cy="298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ru-RU" altLang="zh-CN" sz="2200" b="1" kern="0" dirty="0">
                  <a:solidFill>
                    <a:sysClr val="window" lastClr="FFFFF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Характеристика класса</a:t>
              </a:r>
              <a:endParaRPr lang="zh-CN" altLang="en-US" sz="2200" b="1" kern="0" dirty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组合 36"/>
          <p:cNvGrpSpPr>
            <a:grpSpLocks noChangeAspect="1"/>
          </p:cNvGrpSpPr>
          <p:nvPr/>
        </p:nvGrpSpPr>
        <p:grpSpPr>
          <a:xfrm>
            <a:off x="5418958" y="4715627"/>
            <a:ext cx="5912110" cy="863715"/>
            <a:chOff x="3720963" y="2324915"/>
            <a:chExt cx="4101695" cy="599235"/>
          </a:xfrm>
        </p:grpSpPr>
        <p:grpSp>
          <p:nvGrpSpPr>
            <p:cNvPr id="9" name="组合 37"/>
            <p:cNvGrpSpPr/>
            <p:nvPr/>
          </p:nvGrpSpPr>
          <p:grpSpPr>
            <a:xfrm>
              <a:off x="3720963" y="2324915"/>
              <a:ext cx="4101695" cy="599235"/>
              <a:chOff x="4139952" y="1170041"/>
              <a:chExt cx="3672408" cy="536519"/>
            </a:xfrm>
          </p:grpSpPr>
          <p:sp>
            <p:nvSpPr>
              <p:cNvPr id="11" name="圆角矩形 39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000000" scaled="0"/>
                <a:tileRect/>
              </a:gradFill>
              <a:ln w="6350" cap="flat" cmpd="sng" algn="ctr"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17400000" scaled="0"/>
                </a:gradFill>
                <a:prstDash val="solid"/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2200" ker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FAC14D"/>
              </a:solidFill>
              <a:ln w="6350" cap="flat" cmpd="sng" algn="ctr">
                <a:noFill/>
                <a:prstDash val="solid"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2200" ker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246444" y="1253634"/>
                <a:ext cx="223244" cy="2676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altLang="zh-CN" sz="2200" b="1" kern="0" dirty="0">
                    <a:solidFill>
                      <a:srgbClr val="FAC14D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200" b="1" kern="0" dirty="0">
                  <a:solidFill>
                    <a:srgbClr val="FAC14D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TextBox 9">
              <a:hlinkClick r:id="rId3" action="ppaction://hlinksldjump"/>
            </p:cNvPr>
            <p:cNvSpPr txBox="1"/>
            <p:nvPr/>
          </p:nvSpPr>
          <p:spPr>
            <a:xfrm>
              <a:off x="5052944" y="2459745"/>
              <a:ext cx="1769620" cy="298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ru-RU" altLang="zh-CN" sz="2200" b="1" kern="0" dirty="0">
                  <a:solidFill>
                    <a:sysClr val="window" lastClr="FFFFF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Сценарий занятия</a:t>
              </a:r>
              <a:endParaRPr lang="zh-CN" altLang="en-US" sz="2200" b="1" kern="0" dirty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组合 42"/>
          <p:cNvGrpSpPr>
            <a:grpSpLocks noChangeAspect="1"/>
          </p:cNvGrpSpPr>
          <p:nvPr/>
        </p:nvGrpSpPr>
        <p:grpSpPr>
          <a:xfrm>
            <a:off x="5408376" y="5791313"/>
            <a:ext cx="5912110" cy="863715"/>
            <a:chOff x="3710491" y="3590249"/>
            <a:chExt cx="4101695" cy="599235"/>
          </a:xfrm>
        </p:grpSpPr>
        <p:grpSp>
          <p:nvGrpSpPr>
            <p:cNvPr id="15" name="组合 43"/>
            <p:cNvGrpSpPr/>
            <p:nvPr/>
          </p:nvGrpSpPr>
          <p:grpSpPr>
            <a:xfrm>
              <a:off x="3710491" y="3590249"/>
              <a:ext cx="4101695" cy="599235"/>
              <a:chOff x="4139952" y="1170041"/>
              <a:chExt cx="3672408" cy="536519"/>
            </a:xfrm>
          </p:grpSpPr>
          <p:sp>
            <p:nvSpPr>
              <p:cNvPr id="17" name="圆角矩形 45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000000" scaled="0"/>
                <a:tileRect/>
              </a:gradFill>
              <a:ln w="6350" cap="flat" cmpd="sng" algn="ctr"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17400000" scaled="0"/>
                </a:gradFill>
                <a:prstDash val="solid"/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050" ker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F95647"/>
              </a:solidFill>
              <a:ln w="6350" cap="flat" cmpd="sng" algn="ctr">
                <a:noFill/>
                <a:prstDash val="solid"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050" ker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246444" y="1253634"/>
                <a:ext cx="213286" cy="2485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altLang="zh-CN" sz="2000" b="1" kern="0" dirty="0">
                    <a:solidFill>
                      <a:srgbClr val="F95647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2000" b="1" kern="0" dirty="0">
                  <a:solidFill>
                    <a:srgbClr val="F95647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" name="TextBox 15">
              <a:hlinkClick r:id="rId3" action="ppaction://hlinksldjump"/>
            </p:cNvPr>
            <p:cNvSpPr txBox="1"/>
            <p:nvPr/>
          </p:nvSpPr>
          <p:spPr>
            <a:xfrm>
              <a:off x="5052944" y="3731087"/>
              <a:ext cx="1670641" cy="3202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ru-RU" altLang="zh-CN" sz="2400" b="1" kern="0" dirty="0">
                  <a:solidFill>
                    <a:sysClr val="window" lastClr="FFFFF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Анализ занятия</a:t>
              </a:r>
              <a:endParaRPr lang="zh-CN" altLang="en-US" sz="2400" b="1" kern="0" dirty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组合 48"/>
          <p:cNvGrpSpPr>
            <a:grpSpLocks noChangeAspect="1"/>
          </p:cNvGrpSpPr>
          <p:nvPr/>
        </p:nvGrpSpPr>
        <p:grpSpPr>
          <a:xfrm>
            <a:off x="5408376" y="3633983"/>
            <a:ext cx="5912110" cy="863715"/>
            <a:chOff x="3710491" y="1059582"/>
            <a:chExt cx="4101695" cy="599235"/>
          </a:xfrm>
        </p:grpSpPr>
        <p:grpSp>
          <p:nvGrpSpPr>
            <p:cNvPr id="21" name="组合 49"/>
            <p:cNvGrpSpPr/>
            <p:nvPr/>
          </p:nvGrpSpPr>
          <p:grpSpPr>
            <a:xfrm>
              <a:off x="3710491" y="1059582"/>
              <a:ext cx="4101695" cy="599235"/>
              <a:chOff x="4139952" y="1170041"/>
              <a:chExt cx="3672408" cy="536519"/>
            </a:xfrm>
          </p:grpSpPr>
          <p:sp>
            <p:nvSpPr>
              <p:cNvPr id="23" name="圆角矩形 51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000000" scaled="0"/>
                <a:tileRect/>
              </a:gradFill>
              <a:ln w="6350" cap="flat" cmpd="sng" algn="ctr"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17400000" scaled="0"/>
                </a:gradFill>
                <a:prstDash val="solid"/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2200" ker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7CB554"/>
              </a:solidFill>
              <a:ln w="6350" cap="flat" cmpd="sng" algn="ctr">
                <a:noFill/>
                <a:prstDash val="solid"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22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246444" y="1253634"/>
                <a:ext cx="223244" cy="2676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altLang="zh-CN" sz="2200" b="1" kern="0" dirty="0">
                    <a:solidFill>
                      <a:srgbClr val="7CB554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200" b="1" kern="0" dirty="0">
                  <a:solidFill>
                    <a:srgbClr val="7CB554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2" name="TextBox 21">
              <a:hlinkClick r:id="rId4" action="ppaction://hlinksldjump"/>
            </p:cNvPr>
            <p:cNvSpPr txBox="1"/>
            <p:nvPr/>
          </p:nvSpPr>
          <p:spPr>
            <a:xfrm>
              <a:off x="5047052" y="1187322"/>
              <a:ext cx="1395944" cy="298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ru-RU" altLang="zh-CN" sz="2200" b="1" kern="0" dirty="0">
                  <a:solidFill>
                    <a:sysClr val="window" lastClr="FFFFF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Цели и задачи</a:t>
              </a:r>
              <a:endParaRPr lang="zh-CN" altLang="en-US" sz="2200" b="1" kern="0" dirty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组合 54"/>
          <p:cNvGrpSpPr>
            <a:grpSpLocks noChangeAspect="1"/>
          </p:cNvGrpSpPr>
          <p:nvPr/>
        </p:nvGrpSpPr>
        <p:grpSpPr>
          <a:xfrm>
            <a:off x="809552" y="3216202"/>
            <a:ext cx="2962022" cy="268206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2200" kern="0">
                <a:solidFill>
                  <a:sysClr val="windowText" lastClr="000000"/>
                </a:solidFill>
                <a:ea typeface="宋体"/>
              </a:endParaRPr>
            </a:p>
          </p:txBody>
        </p:sp>
        <p:sp>
          <p:nvSpPr>
            <p:cNvPr id="28" name="椭圆 5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2200" kern="0">
                <a:solidFill>
                  <a:sysClr val="window" lastClr="FFFFFF"/>
                </a:solidFill>
                <a:ea typeface="宋体"/>
              </a:endParaRPr>
            </a:p>
          </p:txBody>
        </p:sp>
      </p:grpSp>
      <p:sp>
        <p:nvSpPr>
          <p:cNvPr id="29" name="TextBox 28"/>
          <p:cNvSpPr txBox="1">
            <a:spLocks noChangeAspect="1"/>
          </p:cNvSpPr>
          <p:nvPr/>
        </p:nvSpPr>
        <p:spPr>
          <a:xfrm>
            <a:off x="1009737" y="3880122"/>
            <a:ext cx="2561652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ru-RU" altLang="zh-CN" sz="2200" b="1" kern="0" dirty="0">
                <a:solidFill>
                  <a:srgbClr val="2F5597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ОТЧЕТ</a:t>
            </a:r>
          </a:p>
          <a:p>
            <a:pPr algn="ctr">
              <a:defRPr/>
            </a:pPr>
            <a:r>
              <a:rPr lang="ru-RU" altLang="zh-CN" sz="2200" kern="0" dirty="0">
                <a:solidFill>
                  <a:srgbClr val="2F5597"/>
                </a:solidFill>
                <a:latin typeface="Times New Roman" panose="02020603050405020304" pitchFamily="18" charset="0"/>
                <a:ea typeface="微软雅黑" pitchFamily="34" charset="-122"/>
                <a:cs typeface="Times New Roman" panose="02020603050405020304" pitchFamily="18" charset="0"/>
              </a:rPr>
              <a:t>по проведенному внеклассному занятию</a:t>
            </a:r>
          </a:p>
        </p:txBody>
      </p:sp>
      <p:sp>
        <p:nvSpPr>
          <p:cNvPr id="30" name="Freeform 5"/>
          <p:cNvSpPr>
            <a:spLocks noChangeAspect="1"/>
          </p:cNvSpPr>
          <p:nvPr/>
        </p:nvSpPr>
        <p:spPr bwMode="auto">
          <a:xfrm>
            <a:off x="4157797" y="2940269"/>
            <a:ext cx="938996" cy="3282902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gradFill flip="none" rotWithShape="1"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0" scaled="1"/>
            <a:tileRect/>
          </a:gradFill>
          <a:ln w="127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sz="2200" kern="0" dirty="0">
              <a:solidFill>
                <a:sysClr val="window" lastClr="FFFFFF"/>
              </a:solidFill>
              <a:ea typeface="宋体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47473" y="24951"/>
            <a:ext cx="118445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2F5597"/>
                </a:solidFill>
                <a:latin typeface="times new roman" panose="02020603050405020304" pitchFamily="18" charset="0"/>
              </a:rPr>
              <a:t>Конкурс проектов </a:t>
            </a:r>
            <a:r>
              <a:rPr lang="ru-RU" sz="2000" b="1" dirty="0">
                <a:solidFill>
                  <a:srgbClr val="2F5597"/>
                </a:solidFill>
                <a:latin typeface="times new roman" panose="02020603050405020304" pitchFamily="18" charset="0"/>
              </a:rPr>
              <a:t>«Бюджет для граждан г. Москвы»</a:t>
            </a:r>
            <a:endParaRPr lang="ru-RU" sz="2000" dirty="0">
              <a:solidFill>
                <a:srgbClr val="2F5597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433688" y="344979"/>
            <a:ext cx="96229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сценарий внеклассного занятия 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«Бюджетная грамотность для школьников»</a:t>
            </a:r>
          </a:p>
        </p:txBody>
      </p:sp>
      <p:sp>
        <p:nvSpPr>
          <p:cNvPr id="34" name="Google Shape;1954;p34"/>
          <p:cNvSpPr/>
          <p:nvPr/>
        </p:nvSpPr>
        <p:spPr>
          <a:xfrm>
            <a:off x="11418975" y="166850"/>
            <a:ext cx="644400" cy="584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600" b="1" kern="0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1</a:t>
            </a:r>
            <a:endParaRPr sz="1600" b="1" kern="0" dirty="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316479" y="1067424"/>
            <a:ext cx="8935687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Практическое занятие по экономике, ориентированное на развитие финансовой грамотности </a:t>
            </a:r>
            <a:r>
              <a:rPr lang="ru-RU" b="1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«Анализ показателей бюджета города Москвы. Планируемые налоговые и неналоговые доходы на 2024-2026 годы»</a:t>
            </a:r>
            <a:endParaRPr lang="ru-RU" sz="1600" dirty="0">
              <a:solidFill>
                <a:srgbClr val="2F559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9" name="Рисунок 38" descr="https://nougazprom.mskobr.ru/attach_files/logo/logotip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46" y="0"/>
            <a:ext cx="1470660" cy="1225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204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1828" y="1284909"/>
            <a:ext cx="92746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zh-CN" b="1" u="sng" kern="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Материально-техническое обеспечение учебного процесса</a:t>
            </a:r>
            <a:endParaRPr lang="zh-CN" altLang="en-US" b="1" u="sng" kern="0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11828" y="1654241"/>
            <a:ext cx="983023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проведения внеклассного занятия потребовалось техническое оснащение специальным оборудованием (6 ноутбуков и интерактивная доска). На каждый ноутбук был установлен шаблон к практическому занятию. </a:t>
            </a:r>
          </a:p>
          <a:p>
            <a:pPr algn="just">
              <a:lnSpc>
                <a:spcPct val="150000"/>
              </a:lnSpc>
            </a:pPr>
            <a:r>
              <a:rPr lang="ru-RU" b="1" u="sng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Учебные авторские материалы:</a:t>
            </a:r>
            <a:endParaRPr lang="ru-RU" sz="1600" b="1" u="sng" dirty="0">
              <a:solidFill>
                <a:srgbClr val="0070C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Демонстрационная презентация «Анализ показателей бюджета города Москвы. Планируемые налоговые и неналоговые доходы на 2024-2026 годы» в MS </a:t>
            </a:r>
            <a:r>
              <a:rPr lang="ru-RU" dirty="0" err="1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Office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PowerPoint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600" dirty="0">
              <a:solidFill>
                <a:srgbClr val="2F559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Образец-задание «Анализ доходов города Москвы на 2024-2026 годы» в MS </a:t>
            </a:r>
            <a:r>
              <a:rPr lang="ru-RU" dirty="0" err="1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Office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Excel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600" dirty="0">
              <a:solidFill>
                <a:srgbClr val="2F559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Шаблон-задание «Анализ доходов города Москвы на 2024-2026 годы» в MS </a:t>
            </a:r>
            <a:r>
              <a:rPr lang="ru-RU" dirty="0" err="1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Office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Excel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2F559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b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>
              <a:solidFill>
                <a:srgbClr val="2F5597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11828" y="4990362"/>
            <a:ext cx="9830235" cy="1737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u="sng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Интернет – ресурсы для учащихся</a:t>
            </a:r>
            <a:endParaRPr lang="ru-RU" sz="1600" u="sng" dirty="0">
              <a:solidFill>
                <a:srgbClr val="0070C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Сайт Департамента финансов города Москвы. Раздел «Открытый бюджет города Москвы» - Доходы бюджета 2024-2026   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https://budget.mos.ru/budget/income</a:t>
            </a:r>
            <a:r>
              <a:rPr lang="ru-RU" dirty="0">
                <a:solidFill>
                  <a:srgbClr val="282F3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solidFill>
                <a:srgbClr val="282F39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Личный сайт учителя: 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https://sites.google.com/view/informatematika/школьная-эконометрика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282F39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96" y="5662959"/>
            <a:ext cx="987221" cy="987221"/>
          </a:xfrm>
          <a:prstGeom prst="rect">
            <a:avLst/>
          </a:prstGeom>
        </p:spPr>
      </p:pic>
      <p:pic>
        <p:nvPicPr>
          <p:cNvPr id="8" name="Рисунок 7" descr="https://nougazprom.mskobr.ru/attach_files/logo/logotip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46" y="0"/>
            <a:ext cx="1470660" cy="12255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954;p34"/>
          <p:cNvSpPr/>
          <p:nvPr/>
        </p:nvSpPr>
        <p:spPr>
          <a:xfrm>
            <a:off x="11418975" y="166850"/>
            <a:ext cx="644400" cy="584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600" b="1" kern="0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10</a:t>
            </a:r>
            <a:endParaRPr sz="1600" b="1" kern="0" dirty="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7473" y="24951"/>
            <a:ext cx="118445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F5597"/>
                </a:solidFill>
                <a:latin typeface="times new roman" panose="02020603050405020304" pitchFamily="18" charset="0"/>
              </a:rPr>
              <a:t>Конкурс проектов «Бюджет для граждан» г. Москвы </a:t>
            </a:r>
            <a:endParaRPr lang="ru-RU" sz="2000" dirty="0">
              <a:solidFill>
                <a:srgbClr val="2F5597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33688" y="344979"/>
            <a:ext cx="96229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 «Лучший сценарий внеклассного занятия 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«Бюджетная грамотность для школьников»</a:t>
            </a:r>
          </a:p>
        </p:txBody>
      </p:sp>
    </p:spTree>
    <p:extLst>
      <p:ext uri="{BB962C8B-B14F-4D97-AF65-F5344CB8AC3E}">
        <p14:creationId xmlns:p14="http://schemas.microsoft.com/office/powerpoint/2010/main" val="2667100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46" y="2323668"/>
            <a:ext cx="4754880" cy="2959608"/>
          </a:xfrm>
          <a:prstGeom prst="rect">
            <a:avLst/>
          </a:prstGeom>
          <a:ln w="19050">
            <a:solidFill>
              <a:srgbClr val="2F5597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5897990" y="1827546"/>
            <a:ext cx="6096000" cy="395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класса. </a:t>
            </a:r>
            <a:r>
              <a:rPr lang="ru-RU" sz="2000" dirty="0">
                <a:solidFill>
                  <a:srgbClr val="2F559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11 «А» классе учится 13 учащихся. Из них 9 мальчиков и 4 девочки. Все ребята воспитываются в полных семьях, все семьи благополучные. Этот класс отличает здоровый образ жизни. Ребятам присущи такие качества, как коммуникабельность, трудолюбие, интерес к знаниям. Большинство ребят учатся в данной школе с 1 класса, поэтому традиции класса складывались на протяжении всех лет обучения. Ученики интересуются дополнительным образованием в сфере экономики, добросовестно выполняют задания.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55566" y="1725797"/>
            <a:ext cx="17897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dirty="0">
                <a:solidFill>
                  <a:srgbClr val="0070C0"/>
                </a:solidFill>
                <a:latin typeface="Times New Roman" panose="02020603050405020304" pitchFamily="18" charset="0"/>
                <a:ea typeface="Noto Sans"/>
                <a:cs typeface="Times New Roman" panose="02020603050405020304" pitchFamily="18" charset="0"/>
                <a:sym typeface="Noto Sans"/>
              </a:rPr>
              <a:t>11 «А» класс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43463" y="5450260"/>
            <a:ext cx="38139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- экономический</a:t>
            </a:r>
            <a:endParaRPr lang="ru-RU" sz="2200" dirty="0">
              <a:solidFill>
                <a:srgbClr val="282F39"/>
              </a:solidFill>
            </a:endParaRPr>
          </a:p>
        </p:txBody>
      </p:sp>
      <p:pic>
        <p:nvPicPr>
          <p:cNvPr id="8" name="Рисунок 7" descr="https://nougazprom.mskobr.ru/attach_files/logo/logotip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46" y="0"/>
            <a:ext cx="1470660" cy="12255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954;p34"/>
          <p:cNvSpPr/>
          <p:nvPr/>
        </p:nvSpPr>
        <p:spPr>
          <a:xfrm>
            <a:off x="11418975" y="166850"/>
            <a:ext cx="644400" cy="584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600" b="1" kern="0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2</a:t>
            </a:r>
            <a:endParaRPr sz="1600" b="1" kern="0" dirty="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7473" y="24951"/>
            <a:ext cx="118445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F5597"/>
                </a:solidFill>
                <a:latin typeface="times new roman" panose="02020603050405020304" pitchFamily="18" charset="0"/>
              </a:rPr>
              <a:t>Конкурс проектов «Бюджет для граждан» г. Москвы </a:t>
            </a:r>
            <a:endParaRPr lang="ru-RU" sz="2000" dirty="0">
              <a:solidFill>
                <a:srgbClr val="2F5597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33688" y="344979"/>
            <a:ext cx="96229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 «Лучший сценарий внеклассного занятия 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«Бюджетная грамотность для школьников»</a:t>
            </a:r>
          </a:p>
        </p:txBody>
      </p:sp>
    </p:spTree>
    <p:extLst>
      <p:ext uri="{BB962C8B-B14F-4D97-AF65-F5344CB8AC3E}">
        <p14:creationId xmlns:p14="http://schemas.microsoft.com/office/powerpoint/2010/main" val="2139575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s://nougazprom.mskobr.ru/attach_files/logo/logotip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46" y="0"/>
            <a:ext cx="1470660" cy="12255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954;p34"/>
          <p:cNvSpPr/>
          <p:nvPr/>
        </p:nvSpPr>
        <p:spPr>
          <a:xfrm>
            <a:off x="11418975" y="166850"/>
            <a:ext cx="644400" cy="584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600" b="1" kern="0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3</a:t>
            </a:r>
            <a:endParaRPr sz="1600" b="1" kern="0" dirty="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272716" y="1611085"/>
          <a:ext cx="12169653" cy="4878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47473" y="24951"/>
            <a:ext cx="118445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F5597"/>
                </a:solidFill>
                <a:latin typeface="times new roman" panose="02020603050405020304" pitchFamily="18" charset="0"/>
              </a:rPr>
              <a:t>Конкурс проектов «Бюджет для граждан» г. Москвы </a:t>
            </a:r>
            <a:endParaRPr lang="ru-RU" sz="2000" dirty="0">
              <a:solidFill>
                <a:srgbClr val="2F5597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33688" y="344979"/>
            <a:ext cx="96229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 «Лучший сценарий внеклассного занятия 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«Бюджетная грамотность для школьников»</a:t>
            </a:r>
          </a:p>
        </p:txBody>
      </p:sp>
    </p:spTree>
    <p:extLst>
      <p:ext uri="{BB962C8B-B14F-4D97-AF65-F5344CB8AC3E}">
        <p14:creationId xmlns:p14="http://schemas.microsoft.com/office/powerpoint/2010/main" val="1729287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2"/>
          <p:cNvSpPr/>
          <p:nvPr/>
        </p:nvSpPr>
        <p:spPr bwMode="auto">
          <a:xfrm>
            <a:off x="1312736" y="2406650"/>
            <a:ext cx="3073621" cy="307234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 w="381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" name="弧形 4"/>
          <p:cNvSpPr/>
          <p:nvPr/>
        </p:nvSpPr>
        <p:spPr>
          <a:xfrm rot="5400000">
            <a:off x="856945" y="1948377"/>
            <a:ext cx="4224469" cy="4224469"/>
          </a:xfrm>
          <a:prstGeom prst="arc">
            <a:avLst>
              <a:gd name="adj1" fmla="val 10885653"/>
              <a:gd name="adj2" fmla="val 0"/>
            </a:avLst>
          </a:prstGeom>
          <a:ln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282F39"/>
              </a:solidFill>
              <a:cs typeface="+mn-ea"/>
              <a:sym typeface="+mn-lt"/>
            </a:endParaRPr>
          </a:p>
        </p:txBody>
      </p:sp>
      <p:sp>
        <p:nvSpPr>
          <p:cNvPr id="4" name="椭圆 5"/>
          <p:cNvSpPr/>
          <p:nvPr/>
        </p:nvSpPr>
        <p:spPr bwMode="auto">
          <a:xfrm>
            <a:off x="3641255" y="1877815"/>
            <a:ext cx="355621" cy="35569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cs typeface="+mn-ea"/>
                <a:sym typeface="+mn-lt"/>
              </a:rPr>
              <a:t>1</a:t>
            </a:r>
            <a:endParaRPr lang="zh-CN" altLang="en-US" sz="24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椭圆 6"/>
          <p:cNvSpPr/>
          <p:nvPr/>
        </p:nvSpPr>
        <p:spPr bwMode="auto">
          <a:xfrm>
            <a:off x="4697372" y="2886703"/>
            <a:ext cx="355621" cy="35569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cs typeface="+mn-ea"/>
                <a:sym typeface="+mn-lt"/>
              </a:rPr>
              <a:t>2</a:t>
            </a:r>
            <a:endParaRPr lang="zh-CN" altLang="en-US" sz="24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椭圆 7"/>
          <p:cNvSpPr/>
          <p:nvPr/>
        </p:nvSpPr>
        <p:spPr bwMode="auto">
          <a:xfrm>
            <a:off x="4725793" y="4547227"/>
            <a:ext cx="355621" cy="35569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cs typeface="+mn-ea"/>
                <a:sym typeface="+mn-lt"/>
              </a:rPr>
              <a:t>3</a:t>
            </a:r>
            <a:endParaRPr lang="zh-CN" altLang="en-US" sz="24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椭圆 8"/>
          <p:cNvSpPr/>
          <p:nvPr/>
        </p:nvSpPr>
        <p:spPr bwMode="auto">
          <a:xfrm>
            <a:off x="3641255" y="5777115"/>
            <a:ext cx="355621" cy="35569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cs typeface="+mn-ea"/>
                <a:sym typeface="+mn-lt"/>
              </a:rPr>
              <a:t>4</a:t>
            </a:r>
            <a:endParaRPr lang="zh-CN" altLang="en-US" sz="24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圆角矩形 9"/>
          <p:cNvSpPr/>
          <p:nvPr/>
        </p:nvSpPr>
        <p:spPr bwMode="auto">
          <a:xfrm flipH="1">
            <a:off x="5374094" y="1371710"/>
            <a:ext cx="5184576" cy="817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TextBox 72"/>
          <p:cNvSpPr txBox="1"/>
          <p:nvPr/>
        </p:nvSpPr>
        <p:spPr bwMode="auto">
          <a:xfrm>
            <a:off x="6145335" y="1688939"/>
            <a:ext cx="40446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zh-CN" sz="1600" dirty="0">
                <a:solidFill>
                  <a:srgbClr val="2F559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 демонстрационной презентации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58464" y="1411788"/>
            <a:ext cx="2469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600" b="1" dirty="0">
                <a:solidFill>
                  <a:srgbClr val="FFFFFF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lt"/>
              </a:rPr>
              <a:t>1 этап</a:t>
            </a:r>
            <a:endParaRPr lang="en-US" altLang="zh-CN" sz="1600" b="1" dirty="0">
              <a:solidFill>
                <a:srgbClr val="FFFFFF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1" name="圆角矩形 12"/>
          <p:cNvSpPr/>
          <p:nvPr/>
        </p:nvSpPr>
        <p:spPr bwMode="auto">
          <a:xfrm flipH="1">
            <a:off x="6142180" y="2796630"/>
            <a:ext cx="5184576" cy="817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TextBox 72"/>
          <p:cNvSpPr txBox="1"/>
          <p:nvPr/>
        </p:nvSpPr>
        <p:spPr bwMode="auto">
          <a:xfrm>
            <a:off x="6922403" y="3040510"/>
            <a:ext cx="40446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zh-CN" sz="1600" dirty="0">
                <a:solidFill>
                  <a:srgbClr val="2F559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образцом-заданием в электронном виде, на интерактивной доске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26543" y="2836709"/>
            <a:ext cx="27161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600" b="1" dirty="0">
                <a:solidFill>
                  <a:srgbClr val="FFFFFF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lt"/>
              </a:rPr>
              <a:t>2 этап</a:t>
            </a:r>
            <a:endParaRPr lang="en-US" altLang="zh-CN" sz="1600" b="1" dirty="0">
              <a:solidFill>
                <a:srgbClr val="FFFFFF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4" name="圆角矩形 15"/>
          <p:cNvSpPr/>
          <p:nvPr/>
        </p:nvSpPr>
        <p:spPr bwMode="auto">
          <a:xfrm flipH="1">
            <a:off x="6142180" y="4221554"/>
            <a:ext cx="5184576" cy="817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TextBox 72"/>
          <p:cNvSpPr txBox="1"/>
          <p:nvPr/>
        </p:nvSpPr>
        <p:spPr bwMode="auto">
          <a:xfrm>
            <a:off x="6913449" y="4538781"/>
            <a:ext cx="40446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zh-CN" sz="1600" dirty="0">
                <a:solidFill>
                  <a:srgbClr val="2F559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практического задания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26543" y="4261630"/>
            <a:ext cx="2643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600" b="1" dirty="0">
                <a:solidFill>
                  <a:srgbClr val="FFFFFF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lt"/>
              </a:rPr>
              <a:t>3 этап</a:t>
            </a:r>
            <a:endParaRPr lang="en-US" altLang="zh-CN" sz="1600" b="1" dirty="0">
              <a:solidFill>
                <a:srgbClr val="FFFFFF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7" name="圆角矩形 18"/>
          <p:cNvSpPr/>
          <p:nvPr/>
        </p:nvSpPr>
        <p:spPr bwMode="auto">
          <a:xfrm flipH="1">
            <a:off x="5374094" y="5646474"/>
            <a:ext cx="5184576" cy="8171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" name="TextBox 72"/>
          <p:cNvSpPr txBox="1"/>
          <p:nvPr/>
        </p:nvSpPr>
        <p:spPr bwMode="auto">
          <a:xfrm>
            <a:off x="6145335" y="5963701"/>
            <a:ext cx="40446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zh-CN" sz="1600" dirty="0">
                <a:solidFill>
                  <a:srgbClr val="2F559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58464" y="5686550"/>
            <a:ext cx="2805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1600" b="1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4 этап</a:t>
            </a:r>
            <a:endParaRPr lang="en-US" altLang="zh-CN" sz="1600" b="1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0" name="MH_Other_2"/>
          <p:cNvSpPr/>
          <p:nvPr>
            <p:custDataLst>
              <p:tags r:id="rId1"/>
            </p:custDataLst>
          </p:nvPr>
        </p:nvSpPr>
        <p:spPr>
          <a:xfrm>
            <a:off x="4739300" y="1180291"/>
            <a:ext cx="1200000" cy="1200000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" name="MH_Other_2"/>
          <p:cNvSpPr/>
          <p:nvPr>
            <p:custDataLst>
              <p:tags r:id="rId2"/>
            </p:custDataLst>
          </p:nvPr>
        </p:nvSpPr>
        <p:spPr>
          <a:xfrm>
            <a:off x="5394930" y="2584118"/>
            <a:ext cx="1200000" cy="1200000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2" name="MH_Other_2"/>
          <p:cNvSpPr/>
          <p:nvPr>
            <p:custDataLst>
              <p:tags r:id="rId3"/>
            </p:custDataLst>
          </p:nvPr>
        </p:nvSpPr>
        <p:spPr>
          <a:xfrm>
            <a:off x="5394930" y="4011058"/>
            <a:ext cx="1200000" cy="1200000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3" name="MH_Other_2"/>
          <p:cNvSpPr/>
          <p:nvPr>
            <p:custDataLst>
              <p:tags r:id="rId4"/>
            </p:custDataLst>
          </p:nvPr>
        </p:nvSpPr>
        <p:spPr>
          <a:xfrm>
            <a:off x="4739300" y="5418249"/>
            <a:ext cx="1200000" cy="1200000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95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5428575" y="2891802"/>
            <a:ext cx="1092394" cy="540527"/>
            <a:chOff x="523620" y="1313787"/>
            <a:chExt cx="9842970" cy="4762569"/>
          </a:xfrm>
        </p:grpSpPr>
        <p:grpSp>
          <p:nvGrpSpPr>
            <p:cNvPr id="35" name="Group 3">
              <a:extLst>
                <a:ext uri="{FF2B5EF4-FFF2-40B4-BE49-F238E27FC236}">
                  <a16:creationId xmlns:a16="http://schemas.microsoft.com/office/drawing/2014/main" id="{EE07C858-8B22-4D27-AE9D-AF291AAA6AD3}"/>
                </a:ext>
              </a:extLst>
            </p:cNvPr>
            <p:cNvGrpSpPr/>
            <p:nvPr/>
          </p:nvGrpSpPr>
          <p:grpSpPr>
            <a:xfrm>
              <a:off x="5870009" y="1313787"/>
              <a:ext cx="4496581" cy="4393837"/>
              <a:chOff x="190427" y="-16216525"/>
              <a:chExt cx="11772973" cy="11503967"/>
            </a:xfrm>
          </p:grpSpPr>
          <p:sp>
            <p:nvSpPr>
              <p:cNvPr id="283" name="Freeform 5">
                <a:extLst>
                  <a:ext uri="{FF2B5EF4-FFF2-40B4-BE49-F238E27FC236}">
                    <a16:creationId xmlns:a16="http://schemas.microsoft.com/office/drawing/2014/main" id="{AC9BCA1B-383E-4896-9E94-768362ED8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427" y="-13478932"/>
                <a:ext cx="10463380" cy="8766374"/>
              </a:xfrm>
              <a:custGeom>
                <a:avLst/>
                <a:gdLst>
                  <a:gd name="T0" fmla="*/ 2825 w 3546"/>
                  <a:gd name="T1" fmla="*/ 2931 h 2943"/>
                  <a:gd name="T2" fmla="*/ 51 w 3546"/>
                  <a:gd name="T3" fmla="*/ 1992 h 2943"/>
                  <a:gd name="T4" fmla="*/ 11 w 3546"/>
                  <a:gd name="T5" fmla="*/ 1912 h 2943"/>
                  <a:gd name="T6" fmla="*/ 641 w 3546"/>
                  <a:gd name="T7" fmla="*/ 51 h 2943"/>
                  <a:gd name="T8" fmla="*/ 721 w 3546"/>
                  <a:gd name="T9" fmla="*/ 12 h 2943"/>
                  <a:gd name="T10" fmla="*/ 3496 w 3546"/>
                  <a:gd name="T11" fmla="*/ 951 h 2943"/>
                  <a:gd name="T12" fmla="*/ 3535 w 3546"/>
                  <a:gd name="T13" fmla="*/ 1031 h 2943"/>
                  <a:gd name="T14" fmla="*/ 2905 w 3546"/>
                  <a:gd name="T15" fmla="*/ 2892 h 2943"/>
                  <a:gd name="T16" fmla="*/ 2825 w 3546"/>
                  <a:gd name="T17" fmla="*/ 2931 h 29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46" h="2943">
                    <a:moveTo>
                      <a:pt x="2825" y="2931"/>
                    </a:moveTo>
                    <a:cubicBezTo>
                      <a:pt x="51" y="1992"/>
                      <a:pt x="51" y="1992"/>
                      <a:pt x="51" y="1992"/>
                    </a:cubicBezTo>
                    <a:cubicBezTo>
                      <a:pt x="18" y="1981"/>
                      <a:pt x="0" y="1945"/>
                      <a:pt x="11" y="1912"/>
                    </a:cubicBezTo>
                    <a:cubicBezTo>
                      <a:pt x="641" y="51"/>
                      <a:pt x="641" y="51"/>
                      <a:pt x="641" y="51"/>
                    </a:cubicBezTo>
                    <a:cubicBezTo>
                      <a:pt x="652" y="18"/>
                      <a:pt x="688" y="0"/>
                      <a:pt x="721" y="12"/>
                    </a:cubicBezTo>
                    <a:cubicBezTo>
                      <a:pt x="3496" y="951"/>
                      <a:pt x="3496" y="951"/>
                      <a:pt x="3496" y="951"/>
                    </a:cubicBezTo>
                    <a:cubicBezTo>
                      <a:pt x="3529" y="962"/>
                      <a:pt x="3546" y="998"/>
                      <a:pt x="3535" y="1031"/>
                    </a:cubicBezTo>
                    <a:cubicBezTo>
                      <a:pt x="2905" y="2892"/>
                      <a:pt x="2905" y="2892"/>
                      <a:pt x="2905" y="2892"/>
                    </a:cubicBezTo>
                    <a:cubicBezTo>
                      <a:pt x="2894" y="2925"/>
                      <a:pt x="2858" y="2943"/>
                      <a:pt x="2825" y="293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284" name="Freeform 6">
                <a:extLst>
                  <a:ext uri="{FF2B5EF4-FFF2-40B4-BE49-F238E27FC236}">
                    <a16:creationId xmlns:a16="http://schemas.microsoft.com/office/drawing/2014/main" id="{7B148951-CA2F-4BF7-B409-2866E42854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4861" y="-16216525"/>
                <a:ext cx="9788539" cy="5603458"/>
              </a:xfrm>
              <a:custGeom>
                <a:avLst/>
                <a:gdLst>
                  <a:gd name="T0" fmla="*/ 2825 w 3318"/>
                  <a:gd name="T1" fmla="*/ 1870 h 1881"/>
                  <a:gd name="T2" fmla="*/ 50 w 3318"/>
                  <a:gd name="T3" fmla="*/ 930 h 1881"/>
                  <a:gd name="T4" fmla="*/ 11 w 3318"/>
                  <a:gd name="T5" fmla="*/ 850 h 1881"/>
                  <a:gd name="T6" fmla="*/ 116 w 3318"/>
                  <a:gd name="T7" fmla="*/ 51 h 1881"/>
                  <a:gd name="T8" fmla="*/ 196 w 3318"/>
                  <a:gd name="T9" fmla="*/ 11 h 1881"/>
                  <a:gd name="T10" fmla="*/ 3267 w 3318"/>
                  <a:gd name="T11" fmla="*/ 1051 h 1881"/>
                  <a:gd name="T12" fmla="*/ 3307 w 3318"/>
                  <a:gd name="T13" fmla="*/ 1131 h 1881"/>
                  <a:gd name="T14" fmla="*/ 2905 w 3318"/>
                  <a:gd name="T15" fmla="*/ 1830 h 1881"/>
                  <a:gd name="T16" fmla="*/ 2825 w 3318"/>
                  <a:gd name="T17" fmla="*/ 1870 h 18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18" h="1881">
                    <a:moveTo>
                      <a:pt x="2825" y="1870"/>
                    </a:moveTo>
                    <a:cubicBezTo>
                      <a:pt x="50" y="930"/>
                      <a:pt x="50" y="930"/>
                      <a:pt x="50" y="930"/>
                    </a:cubicBezTo>
                    <a:cubicBezTo>
                      <a:pt x="17" y="919"/>
                      <a:pt x="0" y="883"/>
                      <a:pt x="11" y="850"/>
                    </a:cubicBezTo>
                    <a:cubicBezTo>
                      <a:pt x="116" y="51"/>
                      <a:pt x="116" y="51"/>
                      <a:pt x="116" y="51"/>
                    </a:cubicBezTo>
                    <a:cubicBezTo>
                      <a:pt x="127" y="18"/>
                      <a:pt x="163" y="0"/>
                      <a:pt x="196" y="11"/>
                    </a:cubicBezTo>
                    <a:cubicBezTo>
                      <a:pt x="3267" y="1051"/>
                      <a:pt x="3267" y="1051"/>
                      <a:pt x="3267" y="1051"/>
                    </a:cubicBezTo>
                    <a:cubicBezTo>
                      <a:pt x="3300" y="1062"/>
                      <a:pt x="3318" y="1098"/>
                      <a:pt x="3307" y="1131"/>
                    </a:cubicBezTo>
                    <a:cubicBezTo>
                      <a:pt x="2905" y="1830"/>
                      <a:pt x="2905" y="1830"/>
                      <a:pt x="2905" y="1830"/>
                    </a:cubicBezTo>
                    <a:cubicBezTo>
                      <a:pt x="2894" y="1863"/>
                      <a:pt x="2858" y="1881"/>
                      <a:pt x="2825" y="187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285" name="Freeform 7">
                <a:extLst>
                  <a:ext uri="{FF2B5EF4-FFF2-40B4-BE49-F238E27FC236}">
                    <a16:creationId xmlns:a16="http://schemas.microsoft.com/office/drawing/2014/main" id="{BC49253B-5197-42CA-B706-CAE5B45809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2394" y="-15737193"/>
                <a:ext cx="8879842" cy="4746061"/>
              </a:xfrm>
              <a:custGeom>
                <a:avLst/>
                <a:gdLst>
                  <a:gd name="T0" fmla="*/ 2662 w 3010"/>
                  <a:gd name="T1" fmla="*/ 1590 h 1593"/>
                  <a:gd name="T2" fmla="*/ 14 w 3010"/>
                  <a:gd name="T3" fmla="*/ 693 h 1593"/>
                  <a:gd name="T4" fmla="*/ 3 w 3010"/>
                  <a:gd name="T5" fmla="*/ 670 h 1593"/>
                  <a:gd name="T6" fmla="*/ 88 w 3010"/>
                  <a:gd name="T7" fmla="*/ 15 h 1593"/>
                  <a:gd name="T8" fmla="*/ 111 w 3010"/>
                  <a:gd name="T9" fmla="*/ 3 h 1593"/>
                  <a:gd name="T10" fmla="*/ 2996 w 3010"/>
                  <a:gd name="T11" fmla="*/ 980 h 1593"/>
                  <a:gd name="T12" fmla="*/ 3007 w 3010"/>
                  <a:gd name="T13" fmla="*/ 1003 h 1593"/>
                  <a:gd name="T14" fmla="*/ 2685 w 3010"/>
                  <a:gd name="T15" fmla="*/ 1578 h 1593"/>
                  <a:gd name="T16" fmla="*/ 2662 w 3010"/>
                  <a:gd name="T17" fmla="*/ 1590 h 1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10" h="1593">
                    <a:moveTo>
                      <a:pt x="2662" y="1590"/>
                    </a:moveTo>
                    <a:cubicBezTo>
                      <a:pt x="14" y="693"/>
                      <a:pt x="14" y="693"/>
                      <a:pt x="14" y="693"/>
                    </a:cubicBezTo>
                    <a:cubicBezTo>
                      <a:pt x="5" y="690"/>
                      <a:pt x="0" y="679"/>
                      <a:pt x="3" y="670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91" y="5"/>
                      <a:pt x="102" y="0"/>
                      <a:pt x="111" y="3"/>
                    </a:cubicBezTo>
                    <a:cubicBezTo>
                      <a:pt x="2996" y="980"/>
                      <a:pt x="2996" y="980"/>
                      <a:pt x="2996" y="980"/>
                    </a:cubicBezTo>
                    <a:cubicBezTo>
                      <a:pt x="3005" y="983"/>
                      <a:pt x="3010" y="994"/>
                      <a:pt x="3007" y="1003"/>
                    </a:cubicBezTo>
                    <a:cubicBezTo>
                      <a:pt x="2685" y="1578"/>
                      <a:pt x="2685" y="1578"/>
                      <a:pt x="2685" y="1578"/>
                    </a:cubicBezTo>
                    <a:cubicBezTo>
                      <a:pt x="2682" y="1588"/>
                      <a:pt x="2672" y="1593"/>
                      <a:pt x="2662" y="15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286" name="Freeform 8">
                <a:extLst>
                  <a:ext uri="{FF2B5EF4-FFF2-40B4-BE49-F238E27FC236}">
                    <a16:creationId xmlns:a16="http://schemas.microsoft.com/office/drawing/2014/main" id="{A21E90A7-4B22-4344-ADF6-6C65232E2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6030" y="-12554024"/>
                <a:ext cx="8806344" cy="5829622"/>
              </a:xfrm>
              <a:custGeom>
                <a:avLst/>
                <a:gdLst>
                  <a:gd name="T0" fmla="*/ 2566 w 2984"/>
                  <a:gd name="T1" fmla="*/ 1946 h 1957"/>
                  <a:gd name="T2" fmla="*/ 51 w 2984"/>
                  <a:gd name="T3" fmla="*/ 1094 h 1957"/>
                  <a:gd name="T4" fmla="*/ 12 w 2984"/>
                  <a:gd name="T5" fmla="*/ 1014 h 1957"/>
                  <a:gd name="T6" fmla="*/ 338 w 2984"/>
                  <a:gd name="T7" fmla="*/ 50 h 1957"/>
                  <a:gd name="T8" fmla="*/ 418 w 2984"/>
                  <a:gd name="T9" fmla="*/ 11 h 1957"/>
                  <a:gd name="T10" fmla="*/ 2933 w 2984"/>
                  <a:gd name="T11" fmla="*/ 863 h 1957"/>
                  <a:gd name="T12" fmla="*/ 2973 w 2984"/>
                  <a:gd name="T13" fmla="*/ 943 h 1957"/>
                  <a:gd name="T14" fmla="*/ 2646 w 2984"/>
                  <a:gd name="T15" fmla="*/ 1907 h 1957"/>
                  <a:gd name="T16" fmla="*/ 2566 w 2984"/>
                  <a:gd name="T17" fmla="*/ 1946 h 1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84" h="1957">
                    <a:moveTo>
                      <a:pt x="2566" y="1946"/>
                    </a:moveTo>
                    <a:cubicBezTo>
                      <a:pt x="51" y="1094"/>
                      <a:pt x="51" y="1094"/>
                      <a:pt x="51" y="1094"/>
                    </a:cubicBezTo>
                    <a:cubicBezTo>
                      <a:pt x="18" y="1083"/>
                      <a:pt x="0" y="1047"/>
                      <a:pt x="12" y="1014"/>
                    </a:cubicBezTo>
                    <a:cubicBezTo>
                      <a:pt x="338" y="50"/>
                      <a:pt x="338" y="50"/>
                      <a:pt x="338" y="50"/>
                    </a:cubicBezTo>
                    <a:cubicBezTo>
                      <a:pt x="349" y="17"/>
                      <a:pt x="385" y="0"/>
                      <a:pt x="418" y="11"/>
                    </a:cubicBezTo>
                    <a:cubicBezTo>
                      <a:pt x="2933" y="863"/>
                      <a:pt x="2933" y="863"/>
                      <a:pt x="2933" y="863"/>
                    </a:cubicBezTo>
                    <a:cubicBezTo>
                      <a:pt x="2966" y="874"/>
                      <a:pt x="2984" y="910"/>
                      <a:pt x="2973" y="943"/>
                    </a:cubicBezTo>
                    <a:cubicBezTo>
                      <a:pt x="2646" y="1907"/>
                      <a:pt x="2646" y="1907"/>
                      <a:pt x="2646" y="1907"/>
                    </a:cubicBezTo>
                    <a:cubicBezTo>
                      <a:pt x="2635" y="1940"/>
                      <a:pt x="2599" y="1957"/>
                      <a:pt x="2566" y="194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287" name="Freeform 9">
                <a:extLst>
                  <a:ext uri="{FF2B5EF4-FFF2-40B4-BE49-F238E27FC236}">
                    <a16:creationId xmlns:a16="http://schemas.microsoft.com/office/drawing/2014/main" id="{B9F9DD96-588E-4C25-90C5-50A2FA88A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3070" y="-9914323"/>
                <a:ext cx="494438" cy="499585"/>
              </a:xfrm>
              <a:custGeom>
                <a:avLst/>
                <a:gdLst>
                  <a:gd name="T0" fmla="*/ 102 w 168"/>
                  <a:gd name="T1" fmla="*/ 162 h 167"/>
                  <a:gd name="T2" fmla="*/ 22 w 168"/>
                  <a:gd name="T3" fmla="*/ 135 h 167"/>
                  <a:gd name="T4" fmla="*/ 5 w 168"/>
                  <a:gd name="T5" fmla="*/ 101 h 167"/>
                  <a:gd name="T6" fmla="*/ 32 w 168"/>
                  <a:gd name="T7" fmla="*/ 22 h 167"/>
                  <a:gd name="T8" fmla="*/ 66 w 168"/>
                  <a:gd name="T9" fmla="*/ 5 h 167"/>
                  <a:gd name="T10" fmla="*/ 146 w 168"/>
                  <a:gd name="T11" fmla="*/ 32 h 167"/>
                  <a:gd name="T12" fmla="*/ 163 w 168"/>
                  <a:gd name="T13" fmla="*/ 66 h 167"/>
                  <a:gd name="T14" fmla="*/ 136 w 168"/>
                  <a:gd name="T15" fmla="*/ 145 h 167"/>
                  <a:gd name="T16" fmla="*/ 102 w 168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7">
                    <a:moveTo>
                      <a:pt x="102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6"/>
                      <a:pt x="168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2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88" name="Freeform 10">
                <a:extLst>
                  <a:ext uri="{FF2B5EF4-FFF2-40B4-BE49-F238E27FC236}">
                    <a16:creationId xmlns:a16="http://schemas.microsoft.com/office/drawing/2014/main" id="{BE8B43FF-9BCE-4A38-9C09-08CFF53F1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791" y="-10430786"/>
                <a:ext cx="1302911" cy="773007"/>
              </a:xfrm>
              <a:custGeom>
                <a:avLst/>
                <a:gdLst>
                  <a:gd name="T0" fmla="*/ 375 w 441"/>
                  <a:gd name="T1" fmla="*/ 255 h 260"/>
                  <a:gd name="T2" fmla="*/ 22 w 441"/>
                  <a:gd name="T3" fmla="*/ 136 h 260"/>
                  <a:gd name="T4" fmla="*/ 5 w 441"/>
                  <a:gd name="T5" fmla="*/ 101 h 260"/>
                  <a:gd name="T6" fmla="*/ 32 w 441"/>
                  <a:gd name="T7" fmla="*/ 22 h 260"/>
                  <a:gd name="T8" fmla="*/ 66 w 441"/>
                  <a:gd name="T9" fmla="*/ 5 h 260"/>
                  <a:gd name="T10" fmla="*/ 419 w 441"/>
                  <a:gd name="T11" fmla="*/ 125 h 260"/>
                  <a:gd name="T12" fmla="*/ 436 w 441"/>
                  <a:gd name="T13" fmla="*/ 159 h 260"/>
                  <a:gd name="T14" fmla="*/ 409 w 441"/>
                  <a:gd name="T15" fmla="*/ 238 h 260"/>
                  <a:gd name="T16" fmla="*/ 375 w 441"/>
                  <a:gd name="T17" fmla="*/ 255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260">
                    <a:moveTo>
                      <a:pt x="375" y="255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6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419" y="125"/>
                      <a:pt x="419" y="125"/>
                      <a:pt x="419" y="125"/>
                    </a:cubicBezTo>
                    <a:cubicBezTo>
                      <a:pt x="433" y="129"/>
                      <a:pt x="441" y="145"/>
                      <a:pt x="436" y="159"/>
                    </a:cubicBezTo>
                    <a:cubicBezTo>
                      <a:pt x="409" y="238"/>
                      <a:pt x="409" y="238"/>
                      <a:pt x="409" y="238"/>
                    </a:cubicBezTo>
                    <a:cubicBezTo>
                      <a:pt x="405" y="252"/>
                      <a:pt x="389" y="260"/>
                      <a:pt x="375" y="255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89" name="Freeform 11">
                <a:extLst>
                  <a:ext uri="{FF2B5EF4-FFF2-40B4-BE49-F238E27FC236}">
                    <a16:creationId xmlns:a16="http://schemas.microsoft.com/office/drawing/2014/main" id="{FE029DC0-8ACD-4770-9FE4-1E3C18301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1661" y="-8159022"/>
                <a:ext cx="1008921" cy="678491"/>
              </a:xfrm>
              <a:custGeom>
                <a:avLst/>
                <a:gdLst>
                  <a:gd name="T0" fmla="*/ 276 w 342"/>
                  <a:gd name="T1" fmla="*/ 222 h 227"/>
                  <a:gd name="T2" fmla="*/ 21 w 342"/>
                  <a:gd name="T3" fmla="*/ 136 h 227"/>
                  <a:gd name="T4" fmla="*/ 4 w 342"/>
                  <a:gd name="T5" fmla="*/ 101 h 227"/>
                  <a:gd name="T6" fmla="*/ 31 w 342"/>
                  <a:gd name="T7" fmla="*/ 22 h 227"/>
                  <a:gd name="T8" fmla="*/ 66 w 342"/>
                  <a:gd name="T9" fmla="*/ 5 h 227"/>
                  <a:gd name="T10" fmla="*/ 320 w 342"/>
                  <a:gd name="T11" fmla="*/ 91 h 227"/>
                  <a:gd name="T12" fmla="*/ 337 w 342"/>
                  <a:gd name="T13" fmla="*/ 126 h 227"/>
                  <a:gd name="T14" fmla="*/ 310 w 342"/>
                  <a:gd name="T15" fmla="*/ 205 h 227"/>
                  <a:gd name="T16" fmla="*/ 276 w 342"/>
                  <a:gd name="T17" fmla="*/ 22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2" h="227">
                    <a:moveTo>
                      <a:pt x="276" y="222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6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320" y="91"/>
                      <a:pt x="320" y="91"/>
                      <a:pt x="320" y="91"/>
                    </a:cubicBezTo>
                    <a:cubicBezTo>
                      <a:pt x="334" y="96"/>
                      <a:pt x="342" y="111"/>
                      <a:pt x="337" y="126"/>
                    </a:cubicBezTo>
                    <a:cubicBezTo>
                      <a:pt x="310" y="205"/>
                      <a:pt x="310" y="205"/>
                      <a:pt x="310" y="205"/>
                    </a:cubicBezTo>
                    <a:cubicBezTo>
                      <a:pt x="305" y="219"/>
                      <a:pt x="290" y="227"/>
                      <a:pt x="276" y="22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90" name="Freeform 12">
                <a:extLst>
                  <a:ext uri="{FF2B5EF4-FFF2-40B4-BE49-F238E27FC236}">
                    <a16:creationId xmlns:a16="http://schemas.microsoft.com/office/drawing/2014/main" id="{B45DAA61-A9E8-4A26-B353-E2A4FD535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513" y="-10947249"/>
                <a:ext cx="1015603" cy="675115"/>
              </a:xfrm>
              <a:custGeom>
                <a:avLst/>
                <a:gdLst>
                  <a:gd name="T0" fmla="*/ 277 w 343"/>
                  <a:gd name="T1" fmla="*/ 222 h 226"/>
                  <a:gd name="T2" fmla="*/ 22 w 343"/>
                  <a:gd name="T3" fmla="*/ 135 h 226"/>
                  <a:gd name="T4" fmla="*/ 5 w 343"/>
                  <a:gd name="T5" fmla="*/ 101 h 226"/>
                  <a:gd name="T6" fmla="*/ 32 w 343"/>
                  <a:gd name="T7" fmla="*/ 21 h 226"/>
                  <a:gd name="T8" fmla="*/ 66 w 343"/>
                  <a:gd name="T9" fmla="*/ 4 h 226"/>
                  <a:gd name="T10" fmla="*/ 321 w 343"/>
                  <a:gd name="T11" fmla="*/ 91 h 226"/>
                  <a:gd name="T12" fmla="*/ 338 w 343"/>
                  <a:gd name="T13" fmla="*/ 125 h 226"/>
                  <a:gd name="T14" fmla="*/ 311 w 343"/>
                  <a:gd name="T15" fmla="*/ 205 h 226"/>
                  <a:gd name="T16" fmla="*/ 277 w 343"/>
                  <a:gd name="T17" fmla="*/ 22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3" h="226">
                    <a:moveTo>
                      <a:pt x="277" y="22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6" y="7"/>
                      <a:pt x="52" y="0"/>
                      <a:pt x="66" y="4"/>
                    </a:cubicBezTo>
                    <a:cubicBezTo>
                      <a:pt x="321" y="91"/>
                      <a:pt x="321" y="91"/>
                      <a:pt x="321" y="91"/>
                    </a:cubicBezTo>
                    <a:cubicBezTo>
                      <a:pt x="335" y="96"/>
                      <a:pt x="343" y="111"/>
                      <a:pt x="338" y="125"/>
                    </a:cubicBezTo>
                    <a:cubicBezTo>
                      <a:pt x="311" y="205"/>
                      <a:pt x="311" y="205"/>
                      <a:pt x="311" y="205"/>
                    </a:cubicBezTo>
                    <a:cubicBezTo>
                      <a:pt x="306" y="219"/>
                      <a:pt x="291" y="226"/>
                      <a:pt x="277" y="22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91" name="Freeform 13">
                <a:extLst>
                  <a:ext uri="{FF2B5EF4-FFF2-40B4-BE49-F238E27FC236}">
                    <a16:creationId xmlns:a16="http://schemas.microsoft.com/office/drawing/2014/main" id="{EB346AD1-2434-48F5-90D7-305129725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2512" y="-8601223"/>
                <a:ext cx="795110" cy="600853"/>
              </a:xfrm>
              <a:custGeom>
                <a:avLst/>
                <a:gdLst>
                  <a:gd name="T0" fmla="*/ 204 w 269"/>
                  <a:gd name="T1" fmla="*/ 197 h 202"/>
                  <a:gd name="T2" fmla="*/ 22 w 269"/>
                  <a:gd name="T3" fmla="*/ 136 h 202"/>
                  <a:gd name="T4" fmla="*/ 5 w 269"/>
                  <a:gd name="T5" fmla="*/ 102 h 202"/>
                  <a:gd name="T6" fmla="*/ 32 w 269"/>
                  <a:gd name="T7" fmla="*/ 22 h 202"/>
                  <a:gd name="T8" fmla="*/ 66 w 269"/>
                  <a:gd name="T9" fmla="*/ 5 h 202"/>
                  <a:gd name="T10" fmla="*/ 248 w 269"/>
                  <a:gd name="T11" fmla="*/ 67 h 202"/>
                  <a:gd name="T12" fmla="*/ 265 w 269"/>
                  <a:gd name="T13" fmla="*/ 101 h 202"/>
                  <a:gd name="T14" fmla="*/ 238 w 269"/>
                  <a:gd name="T15" fmla="*/ 180 h 202"/>
                  <a:gd name="T16" fmla="*/ 204 w 269"/>
                  <a:gd name="T17" fmla="*/ 197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9" h="202">
                    <a:moveTo>
                      <a:pt x="204" y="197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6"/>
                      <a:pt x="5" y="10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262" y="71"/>
                      <a:pt x="269" y="87"/>
                      <a:pt x="265" y="101"/>
                    </a:cubicBezTo>
                    <a:cubicBezTo>
                      <a:pt x="238" y="180"/>
                      <a:pt x="238" y="180"/>
                      <a:pt x="238" y="180"/>
                    </a:cubicBezTo>
                    <a:cubicBezTo>
                      <a:pt x="233" y="195"/>
                      <a:pt x="218" y="202"/>
                      <a:pt x="204" y="197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92" name="Freeform 14">
                <a:extLst>
                  <a:ext uri="{FF2B5EF4-FFF2-40B4-BE49-F238E27FC236}">
                    <a16:creationId xmlns:a16="http://schemas.microsoft.com/office/drawing/2014/main" id="{567476BB-060C-4B75-81DB-A51939BA9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0916" y="-11477215"/>
                <a:ext cx="768384" cy="594102"/>
              </a:xfrm>
              <a:custGeom>
                <a:avLst/>
                <a:gdLst>
                  <a:gd name="T0" fmla="*/ 196 w 262"/>
                  <a:gd name="T1" fmla="*/ 194 h 199"/>
                  <a:gd name="T2" fmla="*/ 22 w 262"/>
                  <a:gd name="T3" fmla="*/ 135 h 199"/>
                  <a:gd name="T4" fmla="*/ 5 w 262"/>
                  <a:gd name="T5" fmla="*/ 101 h 199"/>
                  <a:gd name="T6" fmla="*/ 32 w 262"/>
                  <a:gd name="T7" fmla="*/ 22 h 199"/>
                  <a:gd name="T8" fmla="*/ 66 w 262"/>
                  <a:gd name="T9" fmla="*/ 5 h 199"/>
                  <a:gd name="T10" fmla="*/ 240 w 262"/>
                  <a:gd name="T11" fmla="*/ 64 h 199"/>
                  <a:gd name="T12" fmla="*/ 257 w 262"/>
                  <a:gd name="T13" fmla="*/ 98 h 199"/>
                  <a:gd name="T14" fmla="*/ 230 w 262"/>
                  <a:gd name="T15" fmla="*/ 177 h 199"/>
                  <a:gd name="T16" fmla="*/ 196 w 262"/>
                  <a:gd name="T17" fmla="*/ 19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2" h="199">
                    <a:moveTo>
                      <a:pt x="196" y="194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240" y="64"/>
                      <a:pt x="240" y="64"/>
                      <a:pt x="240" y="64"/>
                    </a:cubicBezTo>
                    <a:cubicBezTo>
                      <a:pt x="255" y="68"/>
                      <a:pt x="262" y="84"/>
                      <a:pt x="257" y="98"/>
                    </a:cubicBezTo>
                    <a:cubicBezTo>
                      <a:pt x="230" y="177"/>
                      <a:pt x="230" y="177"/>
                      <a:pt x="230" y="177"/>
                    </a:cubicBezTo>
                    <a:cubicBezTo>
                      <a:pt x="226" y="191"/>
                      <a:pt x="210" y="199"/>
                      <a:pt x="196" y="194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93" name="Freeform 15">
                <a:extLst>
                  <a:ext uri="{FF2B5EF4-FFF2-40B4-BE49-F238E27FC236}">
                    <a16:creationId xmlns:a16="http://schemas.microsoft.com/office/drawing/2014/main" id="{A6E8000D-104A-449F-BC53-FC654F8D1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4637" y="-12000429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1 w 167"/>
                  <a:gd name="T3" fmla="*/ 136 h 167"/>
                  <a:gd name="T4" fmla="*/ 5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5"/>
                      <a:pt x="5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94" name="Freeform 16">
                <a:extLst>
                  <a:ext uri="{FF2B5EF4-FFF2-40B4-BE49-F238E27FC236}">
                    <a16:creationId xmlns:a16="http://schemas.microsoft.com/office/drawing/2014/main" id="{09954ABD-489E-439C-B2DE-7E2C781AEB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4234" y="-9735417"/>
                <a:ext cx="494438" cy="499585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5 w 167"/>
                  <a:gd name="T5" fmla="*/ 101 h 167"/>
                  <a:gd name="T6" fmla="*/ 31 w 167"/>
                  <a:gd name="T7" fmla="*/ 21 h 167"/>
                  <a:gd name="T8" fmla="*/ 66 w 167"/>
                  <a:gd name="T9" fmla="*/ 4 h 167"/>
                  <a:gd name="T10" fmla="*/ 145 w 167"/>
                  <a:gd name="T11" fmla="*/ 31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0"/>
                      <a:pt x="0" y="115"/>
                      <a:pt x="5" y="10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6" y="7"/>
                      <a:pt x="52" y="0"/>
                      <a:pt x="66" y="4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95" name="Freeform 17">
                <a:extLst>
                  <a:ext uri="{FF2B5EF4-FFF2-40B4-BE49-F238E27FC236}">
                    <a16:creationId xmlns:a16="http://schemas.microsoft.com/office/drawing/2014/main" id="{3F8BCF14-F8A4-4564-9830-2128DCF4E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6026" y="-11207169"/>
                <a:ext cx="494438" cy="502961"/>
              </a:xfrm>
              <a:custGeom>
                <a:avLst/>
                <a:gdLst>
                  <a:gd name="T0" fmla="*/ 101 w 167"/>
                  <a:gd name="T1" fmla="*/ 163 h 168"/>
                  <a:gd name="T2" fmla="*/ 21 w 167"/>
                  <a:gd name="T3" fmla="*/ 136 h 168"/>
                  <a:gd name="T4" fmla="*/ 4 w 167"/>
                  <a:gd name="T5" fmla="*/ 102 h 168"/>
                  <a:gd name="T6" fmla="*/ 31 w 167"/>
                  <a:gd name="T7" fmla="*/ 22 h 168"/>
                  <a:gd name="T8" fmla="*/ 66 w 167"/>
                  <a:gd name="T9" fmla="*/ 5 h 168"/>
                  <a:gd name="T10" fmla="*/ 145 w 167"/>
                  <a:gd name="T11" fmla="*/ 32 h 168"/>
                  <a:gd name="T12" fmla="*/ 162 w 167"/>
                  <a:gd name="T13" fmla="*/ 66 h 168"/>
                  <a:gd name="T14" fmla="*/ 135 w 167"/>
                  <a:gd name="T15" fmla="*/ 146 h 168"/>
                  <a:gd name="T16" fmla="*/ 101 w 167"/>
                  <a:gd name="T17" fmla="*/ 163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8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6"/>
                      <a:pt x="4" y="10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1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8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96" name="Freeform 18">
                <a:extLst>
                  <a:ext uri="{FF2B5EF4-FFF2-40B4-BE49-F238E27FC236}">
                    <a16:creationId xmlns:a16="http://schemas.microsoft.com/office/drawing/2014/main" id="{C093D2DB-1414-4EC0-9D83-A29331E28A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5802" y="-11821524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6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60" y="36"/>
                      <a:pt x="167" y="52"/>
                      <a:pt x="162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97" name="Freeform 19">
                <a:extLst>
                  <a:ext uri="{FF2B5EF4-FFF2-40B4-BE49-F238E27FC236}">
                    <a16:creationId xmlns:a16="http://schemas.microsoft.com/office/drawing/2014/main" id="{E58BA8B3-6C97-48AF-8A44-E875B5FAD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4984" y="-7885601"/>
                <a:ext cx="427622" cy="293675"/>
              </a:xfrm>
              <a:custGeom>
                <a:avLst/>
                <a:gdLst>
                  <a:gd name="T0" fmla="*/ 101 w 144"/>
                  <a:gd name="T1" fmla="*/ 94 h 99"/>
                  <a:gd name="T2" fmla="*/ 22 w 144"/>
                  <a:gd name="T3" fmla="*/ 67 h 99"/>
                  <a:gd name="T4" fmla="*/ 5 w 144"/>
                  <a:gd name="T5" fmla="*/ 33 h 99"/>
                  <a:gd name="T6" fmla="*/ 9 w 144"/>
                  <a:gd name="T7" fmla="*/ 22 h 99"/>
                  <a:gd name="T8" fmla="*/ 43 w 144"/>
                  <a:gd name="T9" fmla="*/ 5 h 99"/>
                  <a:gd name="T10" fmla="*/ 123 w 144"/>
                  <a:gd name="T11" fmla="*/ 32 h 99"/>
                  <a:gd name="T12" fmla="*/ 140 w 144"/>
                  <a:gd name="T13" fmla="*/ 66 h 99"/>
                  <a:gd name="T14" fmla="*/ 136 w 144"/>
                  <a:gd name="T15" fmla="*/ 77 h 99"/>
                  <a:gd name="T16" fmla="*/ 101 w 144"/>
                  <a:gd name="T17" fmla="*/ 9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4" h="99">
                    <a:moveTo>
                      <a:pt x="101" y="94"/>
                    </a:moveTo>
                    <a:cubicBezTo>
                      <a:pt x="22" y="67"/>
                      <a:pt x="22" y="67"/>
                      <a:pt x="22" y="67"/>
                    </a:cubicBezTo>
                    <a:cubicBezTo>
                      <a:pt x="8" y="62"/>
                      <a:pt x="0" y="47"/>
                      <a:pt x="5" y="33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4" y="8"/>
                      <a:pt x="29" y="0"/>
                      <a:pt x="43" y="5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37" y="37"/>
                      <a:pt x="144" y="52"/>
                      <a:pt x="140" y="66"/>
                    </a:cubicBezTo>
                    <a:cubicBezTo>
                      <a:pt x="136" y="77"/>
                      <a:pt x="136" y="77"/>
                      <a:pt x="136" y="77"/>
                    </a:cubicBezTo>
                    <a:cubicBezTo>
                      <a:pt x="131" y="91"/>
                      <a:pt x="116" y="99"/>
                      <a:pt x="101" y="94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98" name="Freeform 20">
                <a:extLst>
                  <a:ext uri="{FF2B5EF4-FFF2-40B4-BE49-F238E27FC236}">
                    <a16:creationId xmlns:a16="http://schemas.microsoft.com/office/drawing/2014/main" id="{BBA38755-8CEA-43C7-B633-3D681AF36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2830" y="-7912605"/>
                <a:ext cx="487757" cy="499585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7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1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99" name="Freeform 21">
                <a:extLst>
                  <a:ext uri="{FF2B5EF4-FFF2-40B4-BE49-F238E27FC236}">
                    <a16:creationId xmlns:a16="http://schemas.microsoft.com/office/drawing/2014/main" id="{D47877C4-9565-4EE9-B0AE-027F669B8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3994" y="-7527789"/>
                <a:ext cx="427622" cy="293675"/>
              </a:xfrm>
              <a:custGeom>
                <a:avLst/>
                <a:gdLst>
                  <a:gd name="T0" fmla="*/ 101 w 144"/>
                  <a:gd name="T1" fmla="*/ 94 h 98"/>
                  <a:gd name="T2" fmla="*/ 22 w 144"/>
                  <a:gd name="T3" fmla="*/ 67 h 98"/>
                  <a:gd name="T4" fmla="*/ 5 w 144"/>
                  <a:gd name="T5" fmla="*/ 32 h 98"/>
                  <a:gd name="T6" fmla="*/ 9 w 144"/>
                  <a:gd name="T7" fmla="*/ 21 h 98"/>
                  <a:gd name="T8" fmla="*/ 43 w 144"/>
                  <a:gd name="T9" fmla="*/ 4 h 98"/>
                  <a:gd name="T10" fmla="*/ 123 w 144"/>
                  <a:gd name="T11" fmla="*/ 31 h 98"/>
                  <a:gd name="T12" fmla="*/ 139 w 144"/>
                  <a:gd name="T13" fmla="*/ 66 h 98"/>
                  <a:gd name="T14" fmla="*/ 136 w 144"/>
                  <a:gd name="T15" fmla="*/ 77 h 98"/>
                  <a:gd name="T16" fmla="*/ 101 w 144"/>
                  <a:gd name="T17" fmla="*/ 94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4" h="98">
                    <a:moveTo>
                      <a:pt x="101" y="94"/>
                    </a:moveTo>
                    <a:cubicBezTo>
                      <a:pt x="22" y="67"/>
                      <a:pt x="22" y="67"/>
                      <a:pt x="22" y="67"/>
                    </a:cubicBezTo>
                    <a:cubicBezTo>
                      <a:pt x="8" y="62"/>
                      <a:pt x="0" y="47"/>
                      <a:pt x="5" y="32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4" y="7"/>
                      <a:pt x="29" y="0"/>
                      <a:pt x="43" y="4"/>
                    </a:cubicBezTo>
                    <a:cubicBezTo>
                      <a:pt x="123" y="31"/>
                      <a:pt x="123" y="31"/>
                      <a:pt x="123" y="31"/>
                    </a:cubicBezTo>
                    <a:cubicBezTo>
                      <a:pt x="137" y="36"/>
                      <a:pt x="144" y="52"/>
                      <a:pt x="139" y="66"/>
                    </a:cubicBezTo>
                    <a:cubicBezTo>
                      <a:pt x="136" y="77"/>
                      <a:pt x="136" y="77"/>
                      <a:pt x="136" y="77"/>
                    </a:cubicBezTo>
                    <a:cubicBezTo>
                      <a:pt x="131" y="91"/>
                      <a:pt x="116" y="98"/>
                      <a:pt x="101" y="94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00" name="Freeform 22">
                <a:extLst>
                  <a:ext uri="{FF2B5EF4-FFF2-40B4-BE49-F238E27FC236}">
                    <a16:creationId xmlns:a16="http://schemas.microsoft.com/office/drawing/2014/main" id="{B2A14BBD-B9A7-413F-BC8C-5A939862E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1930" y="-7537916"/>
                <a:ext cx="714931" cy="570473"/>
              </a:xfrm>
              <a:custGeom>
                <a:avLst/>
                <a:gdLst>
                  <a:gd name="T0" fmla="*/ 175 w 241"/>
                  <a:gd name="T1" fmla="*/ 188 h 192"/>
                  <a:gd name="T2" fmla="*/ 21 w 241"/>
                  <a:gd name="T3" fmla="*/ 136 h 192"/>
                  <a:gd name="T4" fmla="*/ 4 w 241"/>
                  <a:gd name="T5" fmla="*/ 101 h 192"/>
                  <a:gd name="T6" fmla="*/ 31 w 241"/>
                  <a:gd name="T7" fmla="*/ 22 h 192"/>
                  <a:gd name="T8" fmla="*/ 66 w 241"/>
                  <a:gd name="T9" fmla="*/ 5 h 192"/>
                  <a:gd name="T10" fmla="*/ 219 w 241"/>
                  <a:gd name="T11" fmla="*/ 57 h 192"/>
                  <a:gd name="T12" fmla="*/ 236 w 241"/>
                  <a:gd name="T13" fmla="*/ 91 h 192"/>
                  <a:gd name="T14" fmla="*/ 209 w 241"/>
                  <a:gd name="T15" fmla="*/ 171 h 192"/>
                  <a:gd name="T16" fmla="*/ 175 w 241"/>
                  <a:gd name="T17" fmla="*/ 188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192">
                    <a:moveTo>
                      <a:pt x="175" y="188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5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219" y="57"/>
                      <a:pt x="219" y="57"/>
                      <a:pt x="219" y="57"/>
                    </a:cubicBezTo>
                    <a:cubicBezTo>
                      <a:pt x="233" y="62"/>
                      <a:pt x="241" y="77"/>
                      <a:pt x="236" y="91"/>
                    </a:cubicBezTo>
                    <a:cubicBezTo>
                      <a:pt x="209" y="171"/>
                      <a:pt x="209" y="171"/>
                      <a:pt x="209" y="171"/>
                    </a:cubicBezTo>
                    <a:cubicBezTo>
                      <a:pt x="204" y="185"/>
                      <a:pt x="189" y="192"/>
                      <a:pt x="175" y="188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01" name="Freeform 23">
                <a:extLst>
                  <a:ext uri="{FF2B5EF4-FFF2-40B4-BE49-F238E27FC236}">
                    <a16:creationId xmlns:a16="http://schemas.microsoft.com/office/drawing/2014/main" id="{4292766D-7DBF-44F4-A431-2E97DC94CC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9747" y="-9978458"/>
                <a:ext cx="487757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1 h 167"/>
                  <a:gd name="T8" fmla="*/ 66 w 167"/>
                  <a:gd name="T9" fmla="*/ 4 h 167"/>
                  <a:gd name="T10" fmla="*/ 145 w 167"/>
                  <a:gd name="T11" fmla="*/ 31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7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6" y="7"/>
                      <a:pt x="52" y="0"/>
                      <a:pt x="66" y="4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59" y="36"/>
                      <a:pt x="167" y="51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1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02" name="Freeform 24">
                <a:extLst>
                  <a:ext uri="{FF2B5EF4-FFF2-40B4-BE49-F238E27FC236}">
                    <a16:creationId xmlns:a16="http://schemas.microsoft.com/office/drawing/2014/main" id="{EFD2FC53-8442-4EF4-B8F1-8F36ECF27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9523" y="-10589438"/>
                <a:ext cx="494438" cy="499585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7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1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03" name="Freeform 25">
                <a:extLst>
                  <a:ext uri="{FF2B5EF4-FFF2-40B4-BE49-F238E27FC236}">
                    <a16:creationId xmlns:a16="http://schemas.microsoft.com/office/drawing/2014/main" id="{31AB079A-02F7-480E-88D4-8CDF853A0D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3872" y="-11024887"/>
                <a:ext cx="494438" cy="499585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6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60" y="37"/>
                      <a:pt x="167" y="52"/>
                      <a:pt x="162" y="66"/>
                    </a:cubicBezTo>
                    <a:cubicBezTo>
                      <a:pt x="136" y="146"/>
                      <a:pt x="136" y="146"/>
                      <a:pt x="136" y="146"/>
                    </a:cubicBezTo>
                    <a:cubicBezTo>
                      <a:pt x="131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04" name="Freeform 26">
                <a:extLst>
                  <a:ext uri="{FF2B5EF4-FFF2-40B4-BE49-F238E27FC236}">
                    <a16:creationId xmlns:a16="http://schemas.microsoft.com/office/drawing/2014/main" id="{5345F165-C979-46A9-A1A3-10E1291D78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3648" y="-11639242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4 w 167"/>
                  <a:gd name="T5" fmla="*/ 101 h 167"/>
                  <a:gd name="T6" fmla="*/ 31 w 167"/>
                  <a:gd name="T7" fmla="*/ 21 h 167"/>
                  <a:gd name="T8" fmla="*/ 66 w 167"/>
                  <a:gd name="T9" fmla="*/ 4 h 167"/>
                  <a:gd name="T10" fmla="*/ 145 w 167"/>
                  <a:gd name="T11" fmla="*/ 31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0"/>
                      <a:pt x="0" y="115"/>
                      <a:pt x="4" y="10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6" y="7"/>
                      <a:pt x="51" y="0"/>
                      <a:pt x="66" y="4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05" name="Freeform 27">
                <a:extLst>
                  <a:ext uri="{FF2B5EF4-FFF2-40B4-BE49-F238E27FC236}">
                    <a16:creationId xmlns:a16="http://schemas.microsoft.com/office/drawing/2014/main" id="{780E9254-6178-4B5C-9205-255F518CC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8717" y="-9559887"/>
                <a:ext cx="608025" cy="533341"/>
              </a:xfrm>
              <a:custGeom>
                <a:avLst/>
                <a:gdLst>
                  <a:gd name="T0" fmla="*/ 140 w 206"/>
                  <a:gd name="T1" fmla="*/ 176 h 180"/>
                  <a:gd name="T2" fmla="*/ 22 w 206"/>
                  <a:gd name="T3" fmla="*/ 136 h 180"/>
                  <a:gd name="T4" fmla="*/ 5 w 206"/>
                  <a:gd name="T5" fmla="*/ 102 h 180"/>
                  <a:gd name="T6" fmla="*/ 32 w 206"/>
                  <a:gd name="T7" fmla="*/ 22 h 180"/>
                  <a:gd name="T8" fmla="*/ 66 w 206"/>
                  <a:gd name="T9" fmla="*/ 5 h 180"/>
                  <a:gd name="T10" fmla="*/ 184 w 206"/>
                  <a:gd name="T11" fmla="*/ 45 h 180"/>
                  <a:gd name="T12" fmla="*/ 201 w 206"/>
                  <a:gd name="T13" fmla="*/ 79 h 180"/>
                  <a:gd name="T14" fmla="*/ 174 w 206"/>
                  <a:gd name="T15" fmla="*/ 159 h 180"/>
                  <a:gd name="T16" fmla="*/ 140 w 206"/>
                  <a:gd name="T17" fmla="*/ 17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6" h="180">
                    <a:moveTo>
                      <a:pt x="140" y="176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6"/>
                      <a:pt x="5" y="10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84" y="45"/>
                      <a:pt x="184" y="45"/>
                      <a:pt x="184" y="45"/>
                    </a:cubicBezTo>
                    <a:cubicBezTo>
                      <a:pt x="198" y="50"/>
                      <a:pt x="206" y="65"/>
                      <a:pt x="201" y="79"/>
                    </a:cubicBezTo>
                    <a:cubicBezTo>
                      <a:pt x="174" y="159"/>
                      <a:pt x="174" y="159"/>
                      <a:pt x="174" y="159"/>
                    </a:cubicBezTo>
                    <a:cubicBezTo>
                      <a:pt x="169" y="173"/>
                      <a:pt x="154" y="180"/>
                      <a:pt x="140" y="176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06" name="Freeform 28">
                <a:extLst>
                  <a:ext uri="{FF2B5EF4-FFF2-40B4-BE49-F238E27FC236}">
                    <a16:creationId xmlns:a16="http://schemas.microsoft.com/office/drawing/2014/main" id="{697F273F-821A-4C42-BA8D-2EF2A3446F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6869" y="-8314299"/>
                <a:ext cx="601344" cy="536717"/>
              </a:xfrm>
              <a:custGeom>
                <a:avLst/>
                <a:gdLst>
                  <a:gd name="T0" fmla="*/ 139 w 205"/>
                  <a:gd name="T1" fmla="*/ 175 h 180"/>
                  <a:gd name="T2" fmla="*/ 21 w 205"/>
                  <a:gd name="T3" fmla="*/ 135 h 180"/>
                  <a:gd name="T4" fmla="*/ 4 w 205"/>
                  <a:gd name="T5" fmla="*/ 101 h 180"/>
                  <a:gd name="T6" fmla="*/ 31 w 205"/>
                  <a:gd name="T7" fmla="*/ 21 h 180"/>
                  <a:gd name="T8" fmla="*/ 66 w 205"/>
                  <a:gd name="T9" fmla="*/ 4 h 180"/>
                  <a:gd name="T10" fmla="*/ 183 w 205"/>
                  <a:gd name="T11" fmla="*/ 44 h 180"/>
                  <a:gd name="T12" fmla="*/ 200 w 205"/>
                  <a:gd name="T13" fmla="*/ 79 h 180"/>
                  <a:gd name="T14" fmla="*/ 173 w 205"/>
                  <a:gd name="T15" fmla="*/ 158 h 180"/>
                  <a:gd name="T16" fmla="*/ 139 w 205"/>
                  <a:gd name="T17" fmla="*/ 1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180">
                    <a:moveTo>
                      <a:pt x="139" y="175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0"/>
                      <a:pt x="0" y="115"/>
                      <a:pt x="4" y="10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6" y="7"/>
                      <a:pt x="51" y="0"/>
                      <a:pt x="66" y="4"/>
                    </a:cubicBezTo>
                    <a:cubicBezTo>
                      <a:pt x="183" y="44"/>
                      <a:pt x="183" y="44"/>
                      <a:pt x="183" y="44"/>
                    </a:cubicBezTo>
                    <a:cubicBezTo>
                      <a:pt x="197" y="49"/>
                      <a:pt x="205" y="64"/>
                      <a:pt x="200" y="79"/>
                    </a:cubicBezTo>
                    <a:cubicBezTo>
                      <a:pt x="173" y="158"/>
                      <a:pt x="173" y="158"/>
                      <a:pt x="173" y="158"/>
                    </a:cubicBezTo>
                    <a:cubicBezTo>
                      <a:pt x="168" y="172"/>
                      <a:pt x="153" y="180"/>
                      <a:pt x="139" y="175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07" name="Freeform 29">
                <a:extLst>
                  <a:ext uri="{FF2B5EF4-FFF2-40B4-BE49-F238E27FC236}">
                    <a16:creationId xmlns:a16="http://schemas.microsoft.com/office/drawing/2014/main" id="{AF39840C-D05F-408E-A78B-6AF8DB1ED9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3469" y="-9343850"/>
                <a:ext cx="2973310" cy="1350231"/>
              </a:xfrm>
              <a:custGeom>
                <a:avLst/>
                <a:gdLst>
                  <a:gd name="T0" fmla="*/ 942 w 1008"/>
                  <a:gd name="T1" fmla="*/ 448 h 453"/>
                  <a:gd name="T2" fmla="*/ 21 w 1008"/>
                  <a:gd name="T3" fmla="*/ 136 h 453"/>
                  <a:gd name="T4" fmla="*/ 5 w 1008"/>
                  <a:gd name="T5" fmla="*/ 101 h 453"/>
                  <a:gd name="T6" fmla="*/ 31 w 1008"/>
                  <a:gd name="T7" fmla="*/ 22 h 453"/>
                  <a:gd name="T8" fmla="*/ 66 w 1008"/>
                  <a:gd name="T9" fmla="*/ 5 h 453"/>
                  <a:gd name="T10" fmla="*/ 987 w 1008"/>
                  <a:gd name="T11" fmla="*/ 317 h 453"/>
                  <a:gd name="T12" fmla="*/ 1004 w 1008"/>
                  <a:gd name="T13" fmla="*/ 351 h 453"/>
                  <a:gd name="T14" fmla="*/ 977 w 1008"/>
                  <a:gd name="T15" fmla="*/ 431 h 453"/>
                  <a:gd name="T16" fmla="*/ 942 w 1008"/>
                  <a:gd name="T17" fmla="*/ 448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08" h="453">
                    <a:moveTo>
                      <a:pt x="942" y="448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6"/>
                      <a:pt x="5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987" y="317"/>
                      <a:pt x="987" y="317"/>
                      <a:pt x="987" y="317"/>
                    </a:cubicBezTo>
                    <a:cubicBezTo>
                      <a:pt x="1001" y="322"/>
                      <a:pt x="1008" y="337"/>
                      <a:pt x="1004" y="351"/>
                    </a:cubicBezTo>
                    <a:cubicBezTo>
                      <a:pt x="977" y="431"/>
                      <a:pt x="977" y="431"/>
                      <a:pt x="977" y="431"/>
                    </a:cubicBezTo>
                    <a:cubicBezTo>
                      <a:pt x="972" y="445"/>
                      <a:pt x="957" y="453"/>
                      <a:pt x="942" y="448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08" name="Freeform 30">
                <a:extLst>
                  <a:ext uri="{FF2B5EF4-FFF2-40B4-BE49-F238E27FC236}">
                    <a16:creationId xmlns:a16="http://schemas.microsoft.com/office/drawing/2014/main" id="{B220EF22-F360-45CA-BF68-F288495C2E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0374" y="-8351430"/>
                <a:ext cx="3280664" cy="2481049"/>
              </a:xfrm>
              <a:custGeom>
                <a:avLst/>
                <a:gdLst>
                  <a:gd name="T0" fmla="*/ 911 w 1110"/>
                  <a:gd name="T1" fmla="*/ 828 h 833"/>
                  <a:gd name="T2" fmla="*/ 22 w 1110"/>
                  <a:gd name="T3" fmla="*/ 527 h 833"/>
                  <a:gd name="T4" fmla="*/ 5 w 1110"/>
                  <a:gd name="T5" fmla="*/ 493 h 833"/>
                  <a:gd name="T6" fmla="*/ 164 w 1110"/>
                  <a:gd name="T7" fmla="*/ 21 h 833"/>
                  <a:gd name="T8" fmla="*/ 199 w 1110"/>
                  <a:gd name="T9" fmla="*/ 5 h 833"/>
                  <a:gd name="T10" fmla="*/ 1088 w 1110"/>
                  <a:gd name="T11" fmla="*/ 306 h 833"/>
                  <a:gd name="T12" fmla="*/ 1105 w 1110"/>
                  <a:gd name="T13" fmla="*/ 340 h 833"/>
                  <a:gd name="T14" fmla="*/ 945 w 1110"/>
                  <a:gd name="T15" fmla="*/ 811 h 833"/>
                  <a:gd name="T16" fmla="*/ 911 w 1110"/>
                  <a:gd name="T17" fmla="*/ 828 h 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0" h="833">
                    <a:moveTo>
                      <a:pt x="911" y="828"/>
                    </a:moveTo>
                    <a:cubicBezTo>
                      <a:pt x="22" y="527"/>
                      <a:pt x="22" y="527"/>
                      <a:pt x="22" y="527"/>
                    </a:cubicBezTo>
                    <a:cubicBezTo>
                      <a:pt x="8" y="522"/>
                      <a:pt x="0" y="507"/>
                      <a:pt x="5" y="493"/>
                    </a:cubicBezTo>
                    <a:cubicBezTo>
                      <a:pt x="164" y="21"/>
                      <a:pt x="164" y="21"/>
                      <a:pt x="164" y="21"/>
                    </a:cubicBezTo>
                    <a:cubicBezTo>
                      <a:pt x="169" y="7"/>
                      <a:pt x="185" y="0"/>
                      <a:pt x="199" y="5"/>
                    </a:cubicBezTo>
                    <a:cubicBezTo>
                      <a:pt x="1088" y="306"/>
                      <a:pt x="1088" y="306"/>
                      <a:pt x="1088" y="306"/>
                    </a:cubicBezTo>
                    <a:cubicBezTo>
                      <a:pt x="1102" y="310"/>
                      <a:pt x="1110" y="326"/>
                      <a:pt x="1105" y="340"/>
                    </a:cubicBezTo>
                    <a:cubicBezTo>
                      <a:pt x="945" y="811"/>
                      <a:pt x="945" y="811"/>
                      <a:pt x="945" y="811"/>
                    </a:cubicBezTo>
                    <a:cubicBezTo>
                      <a:pt x="941" y="825"/>
                      <a:pt x="925" y="833"/>
                      <a:pt x="911" y="82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09" name="Freeform 31">
                <a:extLst>
                  <a:ext uri="{FF2B5EF4-FFF2-40B4-BE49-F238E27FC236}">
                    <a16:creationId xmlns:a16="http://schemas.microsoft.com/office/drawing/2014/main" id="{A0E9232E-9B1B-4CE4-848E-30F9BE0A8D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4275" y="-9796177"/>
                <a:ext cx="494438" cy="496210"/>
              </a:xfrm>
              <a:custGeom>
                <a:avLst/>
                <a:gdLst>
                  <a:gd name="T0" fmla="*/ 102 w 168"/>
                  <a:gd name="T1" fmla="*/ 162 h 167"/>
                  <a:gd name="T2" fmla="*/ 22 w 168"/>
                  <a:gd name="T3" fmla="*/ 136 h 167"/>
                  <a:gd name="T4" fmla="*/ 5 w 168"/>
                  <a:gd name="T5" fmla="*/ 101 h 167"/>
                  <a:gd name="T6" fmla="*/ 32 w 168"/>
                  <a:gd name="T7" fmla="*/ 22 h 167"/>
                  <a:gd name="T8" fmla="*/ 66 w 168"/>
                  <a:gd name="T9" fmla="*/ 5 h 167"/>
                  <a:gd name="T10" fmla="*/ 146 w 168"/>
                  <a:gd name="T11" fmla="*/ 32 h 167"/>
                  <a:gd name="T12" fmla="*/ 163 w 168"/>
                  <a:gd name="T13" fmla="*/ 66 h 167"/>
                  <a:gd name="T14" fmla="*/ 136 w 168"/>
                  <a:gd name="T15" fmla="*/ 145 h 167"/>
                  <a:gd name="T16" fmla="*/ 102 w 168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7">
                    <a:moveTo>
                      <a:pt x="102" y="162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7"/>
                      <a:pt x="168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60"/>
                      <a:pt x="116" y="167"/>
                      <a:pt x="102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10" name="Freeform 32">
                <a:extLst>
                  <a:ext uri="{FF2B5EF4-FFF2-40B4-BE49-F238E27FC236}">
                    <a16:creationId xmlns:a16="http://schemas.microsoft.com/office/drawing/2014/main" id="{E88BF4FD-27C0-4DD8-9CA7-398A05E47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4051" y="-10403781"/>
                <a:ext cx="501120" cy="496210"/>
              </a:xfrm>
              <a:custGeom>
                <a:avLst/>
                <a:gdLst>
                  <a:gd name="T0" fmla="*/ 102 w 168"/>
                  <a:gd name="T1" fmla="*/ 162 h 167"/>
                  <a:gd name="T2" fmla="*/ 22 w 168"/>
                  <a:gd name="T3" fmla="*/ 135 h 167"/>
                  <a:gd name="T4" fmla="*/ 5 w 168"/>
                  <a:gd name="T5" fmla="*/ 101 h 167"/>
                  <a:gd name="T6" fmla="*/ 32 w 168"/>
                  <a:gd name="T7" fmla="*/ 21 h 167"/>
                  <a:gd name="T8" fmla="*/ 66 w 168"/>
                  <a:gd name="T9" fmla="*/ 4 h 167"/>
                  <a:gd name="T10" fmla="*/ 146 w 168"/>
                  <a:gd name="T11" fmla="*/ 31 h 167"/>
                  <a:gd name="T12" fmla="*/ 163 w 168"/>
                  <a:gd name="T13" fmla="*/ 66 h 167"/>
                  <a:gd name="T14" fmla="*/ 136 w 168"/>
                  <a:gd name="T15" fmla="*/ 145 h 167"/>
                  <a:gd name="T16" fmla="*/ 102 w 168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7">
                    <a:moveTo>
                      <a:pt x="102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7" y="7"/>
                      <a:pt x="52" y="0"/>
                      <a:pt x="66" y="4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60" y="36"/>
                      <a:pt x="168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2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11" name="Freeform 33">
                <a:extLst>
                  <a:ext uri="{FF2B5EF4-FFF2-40B4-BE49-F238E27FC236}">
                    <a16:creationId xmlns:a16="http://schemas.microsoft.com/office/drawing/2014/main" id="{CDF4A884-4665-4A1D-A0A9-8C23F8E1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534" y="-10231627"/>
                <a:ext cx="494438" cy="499585"/>
              </a:xfrm>
              <a:custGeom>
                <a:avLst/>
                <a:gdLst>
                  <a:gd name="T0" fmla="*/ 101 w 167"/>
                  <a:gd name="T1" fmla="*/ 163 h 168"/>
                  <a:gd name="T2" fmla="*/ 21 w 167"/>
                  <a:gd name="T3" fmla="*/ 136 h 168"/>
                  <a:gd name="T4" fmla="*/ 5 w 167"/>
                  <a:gd name="T5" fmla="*/ 102 h 168"/>
                  <a:gd name="T6" fmla="*/ 31 w 167"/>
                  <a:gd name="T7" fmla="*/ 22 h 168"/>
                  <a:gd name="T8" fmla="*/ 66 w 167"/>
                  <a:gd name="T9" fmla="*/ 5 h 168"/>
                  <a:gd name="T10" fmla="*/ 145 w 167"/>
                  <a:gd name="T11" fmla="*/ 32 h 168"/>
                  <a:gd name="T12" fmla="*/ 162 w 167"/>
                  <a:gd name="T13" fmla="*/ 66 h 168"/>
                  <a:gd name="T14" fmla="*/ 135 w 167"/>
                  <a:gd name="T15" fmla="*/ 146 h 168"/>
                  <a:gd name="T16" fmla="*/ 101 w 167"/>
                  <a:gd name="T17" fmla="*/ 163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8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6"/>
                      <a:pt x="5" y="10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8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12" name="Freeform 34">
                <a:extLst>
                  <a:ext uri="{FF2B5EF4-FFF2-40B4-BE49-F238E27FC236}">
                    <a16:creationId xmlns:a16="http://schemas.microsoft.com/office/drawing/2014/main" id="{F212CD27-9163-499F-A6FF-A9A3BE66C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062" y="-10045970"/>
                <a:ext cx="494438" cy="496210"/>
              </a:xfrm>
              <a:custGeom>
                <a:avLst/>
                <a:gdLst>
                  <a:gd name="T0" fmla="*/ 102 w 168"/>
                  <a:gd name="T1" fmla="*/ 162 h 167"/>
                  <a:gd name="T2" fmla="*/ 22 w 168"/>
                  <a:gd name="T3" fmla="*/ 135 h 167"/>
                  <a:gd name="T4" fmla="*/ 5 w 168"/>
                  <a:gd name="T5" fmla="*/ 101 h 167"/>
                  <a:gd name="T6" fmla="*/ 32 w 168"/>
                  <a:gd name="T7" fmla="*/ 22 h 167"/>
                  <a:gd name="T8" fmla="*/ 66 w 168"/>
                  <a:gd name="T9" fmla="*/ 5 h 167"/>
                  <a:gd name="T10" fmla="*/ 146 w 168"/>
                  <a:gd name="T11" fmla="*/ 32 h 167"/>
                  <a:gd name="T12" fmla="*/ 163 w 168"/>
                  <a:gd name="T13" fmla="*/ 66 h 167"/>
                  <a:gd name="T14" fmla="*/ 136 w 168"/>
                  <a:gd name="T15" fmla="*/ 145 h 167"/>
                  <a:gd name="T16" fmla="*/ 102 w 168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7">
                    <a:moveTo>
                      <a:pt x="102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7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6"/>
                      <a:pt x="168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2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13" name="Freeform 35">
                <a:extLst>
                  <a:ext uri="{FF2B5EF4-FFF2-40B4-BE49-F238E27FC236}">
                    <a16:creationId xmlns:a16="http://schemas.microsoft.com/office/drawing/2014/main" id="{B241B372-7A5A-49D5-B745-EB0EACFB5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0997" y="-9853562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4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1"/>
                      <a:pt x="0" y="115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60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14" name="Freeform 36">
                <a:extLst>
                  <a:ext uri="{FF2B5EF4-FFF2-40B4-BE49-F238E27FC236}">
                    <a16:creationId xmlns:a16="http://schemas.microsoft.com/office/drawing/2014/main" id="{95DF8F6E-D55A-4F25-AFEB-730044CF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5525" y="-9667905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1 h 167"/>
                  <a:gd name="T8" fmla="*/ 66 w 167"/>
                  <a:gd name="T9" fmla="*/ 4 h 167"/>
                  <a:gd name="T10" fmla="*/ 146 w 167"/>
                  <a:gd name="T11" fmla="*/ 31 h 167"/>
                  <a:gd name="T12" fmla="*/ 163 w 167"/>
                  <a:gd name="T13" fmla="*/ 66 h 167"/>
                  <a:gd name="T14" fmla="*/ 136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7" y="7"/>
                      <a:pt x="52" y="0"/>
                      <a:pt x="66" y="4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60" y="36"/>
                      <a:pt x="167" y="51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15" name="Freeform 37">
                <a:extLst>
                  <a:ext uri="{FF2B5EF4-FFF2-40B4-BE49-F238E27FC236}">
                    <a16:creationId xmlns:a16="http://schemas.microsoft.com/office/drawing/2014/main" id="{76591FF4-9791-4363-BE6E-259CEDA9C3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008" y="-9495751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1 w 167"/>
                  <a:gd name="T3" fmla="*/ 136 h 167"/>
                  <a:gd name="T4" fmla="*/ 4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5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1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16" name="Freeform 38">
                <a:extLst>
                  <a:ext uri="{FF2B5EF4-FFF2-40B4-BE49-F238E27FC236}">
                    <a16:creationId xmlns:a16="http://schemas.microsoft.com/office/drawing/2014/main" id="{FD55DD02-D27D-4240-8FF3-6990AB0B26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4536" y="-9310094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1 h 167"/>
                  <a:gd name="T8" fmla="*/ 66 w 167"/>
                  <a:gd name="T9" fmla="*/ 4 h 167"/>
                  <a:gd name="T10" fmla="*/ 146 w 167"/>
                  <a:gd name="T11" fmla="*/ 31 h 167"/>
                  <a:gd name="T12" fmla="*/ 163 w 167"/>
                  <a:gd name="T13" fmla="*/ 66 h 167"/>
                  <a:gd name="T14" fmla="*/ 136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7" y="7"/>
                      <a:pt x="52" y="0"/>
                      <a:pt x="66" y="4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60" y="36"/>
                      <a:pt x="167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17" name="Freeform 39">
                <a:extLst>
                  <a:ext uri="{FF2B5EF4-FFF2-40B4-BE49-F238E27FC236}">
                    <a16:creationId xmlns:a16="http://schemas.microsoft.com/office/drawing/2014/main" id="{0F95C4F1-AA6E-4A76-9A89-5F98F8342A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382" y="-9131189"/>
                <a:ext cx="487757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1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18" name="Freeform 40">
                <a:extLst>
                  <a:ext uri="{FF2B5EF4-FFF2-40B4-BE49-F238E27FC236}">
                    <a16:creationId xmlns:a16="http://schemas.microsoft.com/office/drawing/2014/main" id="{685E655F-0556-4281-AF3F-427EB6FE2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40183" y="-8955659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1 h 167"/>
                  <a:gd name="T8" fmla="*/ 66 w 167"/>
                  <a:gd name="T9" fmla="*/ 4 h 167"/>
                  <a:gd name="T10" fmla="*/ 146 w 167"/>
                  <a:gd name="T11" fmla="*/ 31 h 167"/>
                  <a:gd name="T12" fmla="*/ 163 w 167"/>
                  <a:gd name="T13" fmla="*/ 66 h 167"/>
                  <a:gd name="T14" fmla="*/ 136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7" y="7"/>
                      <a:pt x="52" y="0"/>
                      <a:pt x="66" y="4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60" y="36"/>
                      <a:pt x="167" y="51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19" name="Freeform 41">
                <a:extLst>
                  <a:ext uri="{FF2B5EF4-FFF2-40B4-BE49-F238E27FC236}">
                    <a16:creationId xmlns:a16="http://schemas.microsoft.com/office/drawing/2014/main" id="{ECEBCCF8-379E-443E-A196-C4F247B89E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61348" y="-8780129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1 w 167"/>
                  <a:gd name="T3" fmla="*/ 136 h 167"/>
                  <a:gd name="T4" fmla="*/ 4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5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1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20" name="Freeform 42">
                <a:extLst>
                  <a:ext uri="{FF2B5EF4-FFF2-40B4-BE49-F238E27FC236}">
                    <a16:creationId xmlns:a16="http://schemas.microsoft.com/office/drawing/2014/main" id="{68CDE68E-8BFF-4758-8C54-781BC9B47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5081" y="-10839231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4 w 167"/>
                  <a:gd name="T5" fmla="*/ 101 h 167"/>
                  <a:gd name="T6" fmla="*/ 31 w 167"/>
                  <a:gd name="T7" fmla="*/ 21 h 167"/>
                  <a:gd name="T8" fmla="*/ 66 w 167"/>
                  <a:gd name="T9" fmla="*/ 5 h 167"/>
                  <a:gd name="T10" fmla="*/ 145 w 167"/>
                  <a:gd name="T11" fmla="*/ 31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0"/>
                      <a:pt x="0" y="115"/>
                      <a:pt x="4" y="10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6" y="7"/>
                      <a:pt x="52" y="0"/>
                      <a:pt x="66" y="5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21" name="Freeform 43">
                <a:extLst>
                  <a:ext uri="{FF2B5EF4-FFF2-40B4-BE49-F238E27FC236}">
                    <a16:creationId xmlns:a16="http://schemas.microsoft.com/office/drawing/2014/main" id="{992E9B20-66A4-40D0-A14E-039B0A42E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6246" y="-10660325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6 w 167"/>
                  <a:gd name="T11" fmla="*/ 32 h 167"/>
                  <a:gd name="T12" fmla="*/ 163 w 167"/>
                  <a:gd name="T13" fmla="*/ 66 h 167"/>
                  <a:gd name="T14" fmla="*/ 136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7"/>
                      <a:pt x="167" y="52"/>
                      <a:pt x="163" y="66"/>
                    </a:cubicBezTo>
                    <a:cubicBezTo>
                      <a:pt x="136" y="146"/>
                      <a:pt x="136" y="146"/>
                      <a:pt x="136" y="146"/>
                    </a:cubicBezTo>
                    <a:cubicBezTo>
                      <a:pt x="131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22" name="Freeform 44">
                <a:extLst>
                  <a:ext uri="{FF2B5EF4-FFF2-40B4-BE49-F238E27FC236}">
                    <a16:creationId xmlns:a16="http://schemas.microsoft.com/office/drawing/2014/main" id="{A67400F8-2935-42B3-AB6B-9950E5D31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0774" y="-10478044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4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1"/>
                      <a:pt x="0" y="115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23" name="Freeform 45">
                <a:extLst>
                  <a:ext uri="{FF2B5EF4-FFF2-40B4-BE49-F238E27FC236}">
                    <a16:creationId xmlns:a16="http://schemas.microsoft.com/office/drawing/2014/main" id="{071A141F-4E92-413A-B50F-8E15F3FE8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301" y="-10295763"/>
                <a:ext cx="494438" cy="499585"/>
              </a:xfrm>
              <a:custGeom>
                <a:avLst/>
                <a:gdLst>
                  <a:gd name="T0" fmla="*/ 101 w 167"/>
                  <a:gd name="T1" fmla="*/ 163 h 168"/>
                  <a:gd name="T2" fmla="*/ 22 w 167"/>
                  <a:gd name="T3" fmla="*/ 136 h 168"/>
                  <a:gd name="T4" fmla="*/ 5 w 167"/>
                  <a:gd name="T5" fmla="*/ 102 h 168"/>
                  <a:gd name="T6" fmla="*/ 32 w 167"/>
                  <a:gd name="T7" fmla="*/ 22 h 168"/>
                  <a:gd name="T8" fmla="*/ 66 w 167"/>
                  <a:gd name="T9" fmla="*/ 5 h 168"/>
                  <a:gd name="T10" fmla="*/ 146 w 167"/>
                  <a:gd name="T11" fmla="*/ 32 h 168"/>
                  <a:gd name="T12" fmla="*/ 163 w 167"/>
                  <a:gd name="T13" fmla="*/ 66 h 168"/>
                  <a:gd name="T14" fmla="*/ 136 w 167"/>
                  <a:gd name="T15" fmla="*/ 146 h 168"/>
                  <a:gd name="T16" fmla="*/ 101 w 167"/>
                  <a:gd name="T17" fmla="*/ 163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8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6"/>
                      <a:pt x="5" y="10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7"/>
                      <a:pt x="167" y="52"/>
                      <a:pt x="163" y="66"/>
                    </a:cubicBezTo>
                    <a:cubicBezTo>
                      <a:pt x="136" y="146"/>
                      <a:pt x="136" y="146"/>
                      <a:pt x="136" y="146"/>
                    </a:cubicBezTo>
                    <a:cubicBezTo>
                      <a:pt x="131" y="160"/>
                      <a:pt x="116" y="168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24" name="Freeform 46">
                <a:extLst>
                  <a:ext uri="{FF2B5EF4-FFF2-40B4-BE49-F238E27FC236}">
                    <a16:creationId xmlns:a16="http://schemas.microsoft.com/office/drawing/2014/main" id="{D28301A6-C13F-4342-9545-EF81B0463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8176" y="-11460337"/>
                <a:ext cx="494438" cy="499585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6 w 167"/>
                  <a:gd name="T11" fmla="*/ 32 h 167"/>
                  <a:gd name="T12" fmla="*/ 163 w 167"/>
                  <a:gd name="T13" fmla="*/ 66 h 167"/>
                  <a:gd name="T14" fmla="*/ 136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7"/>
                      <a:pt x="167" y="52"/>
                      <a:pt x="163" y="66"/>
                    </a:cubicBezTo>
                    <a:cubicBezTo>
                      <a:pt x="136" y="146"/>
                      <a:pt x="136" y="146"/>
                      <a:pt x="136" y="146"/>
                    </a:cubicBezTo>
                    <a:cubicBezTo>
                      <a:pt x="131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25" name="Freeform 47">
                <a:extLst>
                  <a:ext uri="{FF2B5EF4-FFF2-40B4-BE49-F238E27FC236}">
                    <a16:creationId xmlns:a16="http://schemas.microsoft.com/office/drawing/2014/main" id="{9B98A542-A52A-4857-B0FB-7C2CF26F4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6022" y="-11281431"/>
                <a:ext cx="494438" cy="499585"/>
              </a:xfrm>
              <a:custGeom>
                <a:avLst/>
                <a:gdLst>
                  <a:gd name="T0" fmla="*/ 101 w 167"/>
                  <a:gd name="T1" fmla="*/ 163 h 167"/>
                  <a:gd name="T2" fmla="*/ 21 w 167"/>
                  <a:gd name="T3" fmla="*/ 136 h 167"/>
                  <a:gd name="T4" fmla="*/ 4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5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1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26" name="Freeform 48">
                <a:extLst>
                  <a:ext uri="{FF2B5EF4-FFF2-40B4-BE49-F238E27FC236}">
                    <a16:creationId xmlns:a16="http://schemas.microsoft.com/office/drawing/2014/main" id="{BA850EFE-5805-4675-A7BB-6633126EC0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868" y="-11099150"/>
                <a:ext cx="494438" cy="499585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6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60" y="36"/>
                      <a:pt x="167" y="52"/>
                      <a:pt x="162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60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27" name="Freeform 49">
                <a:extLst>
                  <a:ext uri="{FF2B5EF4-FFF2-40B4-BE49-F238E27FC236}">
                    <a16:creationId xmlns:a16="http://schemas.microsoft.com/office/drawing/2014/main" id="{41B9C511-0EF4-4B36-99B6-7E46FDC711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396" y="-10913493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4 w 167"/>
                  <a:gd name="T5" fmla="*/ 101 h 167"/>
                  <a:gd name="T6" fmla="*/ 31 w 167"/>
                  <a:gd name="T7" fmla="*/ 21 h 167"/>
                  <a:gd name="T8" fmla="*/ 66 w 167"/>
                  <a:gd name="T9" fmla="*/ 4 h 167"/>
                  <a:gd name="T10" fmla="*/ 145 w 167"/>
                  <a:gd name="T11" fmla="*/ 31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0"/>
                      <a:pt x="0" y="115"/>
                      <a:pt x="4" y="10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6" y="7"/>
                      <a:pt x="52" y="0"/>
                      <a:pt x="66" y="4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59" y="36"/>
                      <a:pt x="167" y="51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28" name="Freeform 50">
                <a:extLst>
                  <a:ext uri="{FF2B5EF4-FFF2-40B4-BE49-F238E27FC236}">
                    <a16:creationId xmlns:a16="http://schemas.microsoft.com/office/drawing/2014/main" id="{FAEB03BE-5F39-4E3A-AE92-72CD00F620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3192" y="-10110106"/>
                <a:ext cx="494438" cy="499585"/>
              </a:xfrm>
              <a:custGeom>
                <a:avLst/>
                <a:gdLst>
                  <a:gd name="T0" fmla="*/ 101 w 167"/>
                  <a:gd name="T1" fmla="*/ 163 h 168"/>
                  <a:gd name="T2" fmla="*/ 22 w 167"/>
                  <a:gd name="T3" fmla="*/ 136 h 168"/>
                  <a:gd name="T4" fmla="*/ 5 w 167"/>
                  <a:gd name="T5" fmla="*/ 102 h 168"/>
                  <a:gd name="T6" fmla="*/ 32 w 167"/>
                  <a:gd name="T7" fmla="*/ 22 h 168"/>
                  <a:gd name="T8" fmla="*/ 66 w 167"/>
                  <a:gd name="T9" fmla="*/ 5 h 168"/>
                  <a:gd name="T10" fmla="*/ 146 w 167"/>
                  <a:gd name="T11" fmla="*/ 32 h 168"/>
                  <a:gd name="T12" fmla="*/ 163 w 167"/>
                  <a:gd name="T13" fmla="*/ 66 h 168"/>
                  <a:gd name="T14" fmla="*/ 136 w 167"/>
                  <a:gd name="T15" fmla="*/ 146 h 168"/>
                  <a:gd name="T16" fmla="*/ 101 w 167"/>
                  <a:gd name="T17" fmla="*/ 163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8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6"/>
                      <a:pt x="5" y="10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7"/>
                      <a:pt x="167" y="52"/>
                      <a:pt x="163" y="66"/>
                    </a:cubicBezTo>
                    <a:cubicBezTo>
                      <a:pt x="136" y="146"/>
                      <a:pt x="136" y="146"/>
                      <a:pt x="136" y="146"/>
                    </a:cubicBezTo>
                    <a:cubicBezTo>
                      <a:pt x="131" y="160"/>
                      <a:pt x="115" y="168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29" name="Freeform 51">
                <a:extLst>
                  <a:ext uri="{FF2B5EF4-FFF2-40B4-BE49-F238E27FC236}">
                    <a16:creationId xmlns:a16="http://schemas.microsoft.com/office/drawing/2014/main" id="{D6B94B5F-DE4C-4DA3-8314-53957BE5C2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1038" y="-9927825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1 w 167"/>
                  <a:gd name="T3" fmla="*/ 136 h 167"/>
                  <a:gd name="T4" fmla="*/ 4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5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30" name="Freeform 52">
                <a:extLst>
                  <a:ext uri="{FF2B5EF4-FFF2-40B4-BE49-F238E27FC236}">
                    <a16:creationId xmlns:a16="http://schemas.microsoft.com/office/drawing/2014/main" id="{DFAC7DF3-5EFB-4F6A-A803-510003594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5566" y="-9742168"/>
                <a:ext cx="501120" cy="496210"/>
              </a:xfrm>
              <a:custGeom>
                <a:avLst/>
                <a:gdLst>
                  <a:gd name="T0" fmla="*/ 102 w 168"/>
                  <a:gd name="T1" fmla="*/ 162 h 167"/>
                  <a:gd name="T2" fmla="*/ 22 w 168"/>
                  <a:gd name="T3" fmla="*/ 135 h 167"/>
                  <a:gd name="T4" fmla="*/ 5 w 168"/>
                  <a:gd name="T5" fmla="*/ 101 h 167"/>
                  <a:gd name="T6" fmla="*/ 32 w 168"/>
                  <a:gd name="T7" fmla="*/ 21 h 167"/>
                  <a:gd name="T8" fmla="*/ 66 w 168"/>
                  <a:gd name="T9" fmla="*/ 4 h 167"/>
                  <a:gd name="T10" fmla="*/ 146 w 168"/>
                  <a:gd name="T11" fmla="*/ 31 h 167"/>
                  <a:gd name="T12" fmla="*/ 163 w 168"/>
                  <a:gd name="T13" fmla="*/ 66 h 167"/>
                  <a:gd name="T14" fmla="*/ 136 w 168"/>
                  <a:gd name="T15" fmla="*/ 145 h 167"/>
                  <a:gd name="T16" fmla="*/ 102 w 168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7">
                    <a:moveTo>
                      <a:pt x="102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7" y="7"/>
                      <a:pt x="52" y="0"/>
                      <a:pt x="66" y="4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60" y="36"/>
                      <a:pt x="168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2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31" name="Freeform 53">
                <a:extLst>
                  <a:ext uri="{FF2B5EF4-FFF2-40B4-BE49-F238E27FC236}">
                    <a16:creationId xmlns:a16="http://schemas.microsoft.com/office/drawing/2014/main" id="{9045718D-08EB-41AF-BEBF-C0346708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6686" y="-9573389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6 w 167"/>
                  <a:gd name="T11" fmla="*/ 32 h 167"/>
                  <a:gd name="T12" fmla="*/ 163 w 167"/>
                  <a:gd name="T13" fmla="*/ 66 h 167"/>
                  <a:gd name="T14" fmla="*/ 136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7"/>
                      <a:pt x="167" y="52"/>
                      <a:pt x="163" y="66"/>
                    </a:cubicBezTo>
                    <a:cubicBezTo>
                      <a:pt x="136" y="146"/>
                      <a:pt x="136" y="146"/>
                      <a:pt x="136" y="146"/>
                    </a:cubicBezTo>
                    <a:cubicBezTo>
                      <a:pt x="131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32" name="Freeform 54">
                <a:extLst>
                  <a:ext uri="{FF2B5EF4-FFF2-40B4-BE49-F238E27FC236}">
                    <a16:creationId xmlns:a16="http://schemas.microsoft.com/office/drawing/2014/main" id="{CCAF0F9B-16DD-4643-9477-A1DE208CD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1213" y="-9391108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5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1"/>
                      <a:pt x="0" y="115"/>
                      <a:pt x="5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60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33" name="Freeform 55">
                <a:extLst>
                  <a:ext uri="{FF2B5EF4-FFF2-40B4-BE49-F238E27FC236}">
                    <a16:creationId xmlns:a16="http://schemas.microsoft.com/office/drawing/2014/main" id="{4071DEB9-307B-405F-8272-CA1FB8B8E3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5741" y="-9205451"/>
                <a:ext cx="494438" cy="496210"/>
              </a:xfrm>
              <a:custGeom>
                <a:avLst/>
                <a:gdLst>
                  <a:gd name="T0" fmla="*/ 102 w 168"/>
                  <a:gd name="T1" fmla="*/ 162 h 167"/>
                  <a:gd name="T2" fmla="*/ 22 w 168"/>
                  <a:gd name="T3" fmla="*/ 135 h 167"/>
                  <a:gd name="T4" fmla="*/ 5 w 168"/>
                  <a:gd name="T5" fmla="*/ 101 h 167"/>
                  <a:gd name="T6" fmla="*/ 32 w 168"/>
                  <a:gd name="T7" fmla="*/ 21 h 167"/>
                  <a:gd name="T8" fmla="*/ 66 w 168"/>
                  <a:gd name="T9" fmla="*/ 4 h 167"/>
                  <a:gd name="T10" fmla="*/ 146 w 168"/>
                  <a:gd name="T11" fmla="*/ 31 h 167"/>
                  <a:gd name="T12" fmla="*/ 163 w 168"/>
                  <a:gd name="T13" fmla="*/ 66 h 167"/>
                  <a:gd name="T14" fmla="*/ 136 w 168"/>
                  <a:gd name="T15" fmla="*/ 145 h 167"/>
                  <a:gd name="T16" fmla="*/ 102 w 168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7">
                    <a:moveTo>
                      <a:pt x="102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7" y="7"/>
                      <a:pt x="52" y="0"/>
                      <a:pt x="66" y="4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60" y="36"/>
                      <a:pt x="168" y="51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2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34" name="Freeform 56">
                <a:extLst>
                  <a:ext uri="{FF2B5EF4-FFF2-40B4-BE49-F238E27FC236}">
                    <a16:creationId xmlns:a16="http://schemas.microsoft.com/office/drawing/2014/main" id="{24B5EBC9-86A9-4C67-946C-F1C6047A36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3587" y="-9026546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7" y="131"/>
                      <a:pt x="0" y="115"/>
                      <a:pt x="5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1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35" name="Freeform 57">
                <a:extLst>
                  <a:ext uri="{FF2B5EF4-FFF2-40B4-BE49-F238E27FC236}">
                    <a16:creationId xmlns:a16="http://schemas.microsoft.com/office/drawing/2014/main" id="{6E54459A-EB56-44A3-9E16-E3E7341E10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8803" y="-9613896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6 w 167"/>
                  <a:gd name="T11" fmla="*/ 32 h 167"/>
                  <a:gd name="T12" fmla="*/ 163 w 167"/>
                  <a:gd name="T13" fmla="*/ 66 h 167"/>
                  <a:gd name="T14" fmla="*/ 136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6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7"/>
                      <a:pt x="167" y="52"/>
                      <a:pt x="163" y="66"/>
                    </a:cubicBezTo>
                    <a:cubicBezTo>
                      <a:pt x="136" y="146"/>
                      <a:pt x="136" y="146"/>
                      <a:pt x="136" y="146"/>
                    </a:cubicBezTo>
                    <a:cubicBezTo>
                      <a:pt x="131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36" name="Freeform 58">
                <a:extLst>
                  <a:ext uri="{FF2B5EF4-FFF2-40B4-BE49-F238E27FC236}">
                    <a16:creationId xmlns:a16="http://schemas.microsoft.com/office/drawing/2014/main" id="{899F5521-69A2-48A6-8E7E-674209ABB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6649" y="-9431615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6 h 167"/>
                  <a:gd name="T4" fmla="*/ 5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5"/>
                      <a:pt x="5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37" name="Freeform 59">
                <a:extLst>
                  <a:ext uri="{FF2B5EF4-FFF2-40B4-BE49-F238E27FC236}">
                    <a16:creationId xmlns:a16="http://schemas.microsoft.com/office/drawing/2014/main" id="{3ED3C847-607B-47B1-AFB9-F0861B24E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1177" y="-9249334"/>
                <a:ext cx="494438" cy="499585"/>
              </a:xfrm>
              <a:custGeom>
                <a:avLst/>
                <a:gdLst>
                  <a:gd name="T0" fmla="*/ 102 w 168"/>
                  <a:gd name="T1" fmla="*/ 162 h 167"/>
                  <a:gd name="T2" fmla="*/ 22 w 168"/>
                  <a:gd name="T3" fmla="*/ 135 h 167"/>
                  <a:gd name="T4" fmla="*/ 5 w 168"/>
                  <a:gd name="T5" fmla="*/ 101 h 167"/>
                  <a:gd name="T6" fmla="*/ 32 w 168"/>
                  <a:gd name="T7" fmla="*/ 21 h 167"/>
                  <a:gd name="T8" fmla="*/ 66 w 168"/>
                  <a:gd name="T9" fmla="*/ 4 h 167"/>
                  <a:gd name="T10" fmla="*/ 146 w 168"/>
                  <a:gd name="T11" fmla="*/ 31 h 167"/>
                  <a:gd name="T12" fmla="*/ 163 w 168"/>
                  <a:gd name="T13" fmla="*/ 66 h 167"/>
                  <a:gd name="T14" fmla="*/ 136 w 168"/>
                  <a:gd name="T15" fmla="*/ 145 h 167"/>
                  <a:gd name="T16" fmla="*/ 102 w 168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7">
                    <a:moveTo>
                      <a:pt x="102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7" y="7"/>
                      <a:pt x="52" y="0"/>
                      <a:pt x="66" y="4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60" y="36"/>
                      <a:pt x="168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2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38" name="Freeform 60">
                <a:extLst>
                  <a:ext uri="{FF2B5EF4-FFF2-40B4-BE49-F238E27FC236}">
                    <a16:creationId xmlns:a16="http://schemas.microsoft.com/office/drawing/2014/main" id="{5EFE3FA7-9214-47A5-8153-7136E57E9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068" y="-9060302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1 h 167"/>
                  <a:gd name="T8" fmla="*/ 66 w 167"/>
                  <a:gd name="T9" fmla="*/ 4 h 167"/>
                  <a:gd name="T10" fmla="*/ 146 w 167"/>
                  <a:gd name="T11" fmla="*/ 31 h 167"/>
                  <a:gd name="T12" fmla="*/ 163 w 167"/>
                  <a:gd name="T13" fmla="*/ 66 h 167"/>
                  <a:gd name="T14" fmla="*/ 136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7" y="7"/>
                      <a:pt x="52" y="0"/>
                      <a:pt x="66" y="4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60" y="36"/>
                      <a:pt x="167" y="51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39" name="Freeform 61">
                <a:extLst>
                  <a:ext uri="{FF2B5EF4-FFF2-40B4-BE49-F238E27FC236}">
                    <a16:creationId xmlns:a16="http://schemas.microsoft.com/office/drawing/2014/main" id="{17AAC043-B930-49E8-8369-477B98866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3595" y="-8881396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7" y="131"/>
                      <a:pt x="0" y="116"/>
                      <a:pt x="5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40" name="Freeform 62">
                <a:extLst>
                  <a:ext uri="{FF2B5EF4-FFF2-40B4-BE49-F238E27FC236}">
                    <a16:creationId xmlns:a16="http://schemas.microsoft.com/office/drawing/2014/main" id="{B60596BA-A1AF-4067-AC07-52B8CEEC5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8123" y="-8695739"/>
                <a:ext cx="494438" cy="496210"/>
              </a:xfrm>
              <a:custGeom>
                <a:avLst/>
                <a:gdLst>
                  <a:gd name="T0" fmla="*/ 102 w 168"/>
                  <a:gd name="T1" fmla="*/ 162 h 167"/>
                  <a:gd name="T2" fmla="*/ 22 w 168"/>
                  <a:gd name="T3" fmla="*/ 135 h 167"/>
                  <a:gd name="T4" fmla="*/ 5 w 168"/>
                  <a:gd name="T5" fmla="*/ 101 h 167"/>
                  <a:gd name="T6" fmla="*/ 32 w 168"/>
                  <a:gd name="T7" fmla="*/ 22 h 167"/>
                  <a:gd name="T8" fmla="*/ 66 w 168"/>
                  <a:gd name="T9" fmla="*/ 5 h 167"/>
                  <a:gd name="T10" fmla="*/ 146 w 168"/>
                  <a:gd name="T11" fmla="*/ 32 h 167"/>
                  <a:gd name="T12" fmla="*/ 163 w 168"/>
                  <a:gd name="T13" fmla="*/ 66 h 167"/>
                  <a:gd name="T14" fmla="*/ 136 w 168"/>
                  <a:gd name="T15" fmla="*/ 145 h 167"/>
                  <a:gd name="T16" fmla="*/ 102 w 168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7">
                    <a:moveTo>
                      <a:pt x="102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7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6"/>
                      <a:pt x="168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2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41" name="Freeform 63">
                <a:extLst>
                  <a:ext uri="{FF2B5EF4-FFF2-40B4-BE49-F238E27FC236}">
                    <a16:creationId xmlns:a16="http://schemas.microsoft.com/office/drawing/2014/main" id="{26A6C95B-1F0C-4BD1-8863-1A83F3EF8B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606" y="-8520209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6 w 167"/>
                  <a:gd name="T11" fmla="*/ 32 h 167"/>
                  <a:gd name="T12" fmla="*/ 163 w 167"/>
                  <a:gd name="T13" fmla="*/ 66 h 167"/>
                  <a:gd name="T14" fmla="*/ 136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6"/>
                      <a:pt x="167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60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42" name="Freeform 64">
                <a:extLst>
                  <a:ext uri="{FF2B5EF4-FFF2-40B4-BE49-F238E27FC236}">
                    <a16:creationId xmlns:a16="http://schemas.microsoft.com/office/drawing/2014/main" id="{2CB39E49-9D5F-4DB9-8EB6-7B9482E58B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134" y="-8341304"/>
                <a:ext cx="487757" cy="499585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4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1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0"/>
                      <a:pt x="0" y="115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7"/>
                      <a:pt x="52" y="0"/>
                      <a:pt x="66" y="5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43" name="Freeform 65">
                <a:extLst>
                  <a:ext uri="{FF2B5EF4-FFF2-40B4-BE49-F238E27FC236}">
                    <a16:creationId xmlns:a16="http://schemas.microsoft.com/office/drawing/2014/main" id="{BAC7F3A4-D7A7-4DD8-9842-8B5B69E470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2968" y="-10727837"/>
                <a:ext cx="487757" cy="499585"/>
              </a:xfrm>
              <a:custGeom>
                <a:avLst/>
                <a:gdLst>
                  <a:gd name="T0" fmla="*/ 101 w 167"/>
                  <a:gd name="T1" fmla="*/ 163 h 168"/>
                  <a:gd name="T2" fmla="*/ 21 w 167"/>
                  <a:gd name="T3" fmla="*/ 136 h 168"/>
                  <a:gd name="T4" fmla="*/ 4 w 167"/>
                  <a:gd name="T5" fmla="*/ 102 h 168"/>
                  <a:gd name="T6" fmla="*/ 31 w 167"/>
                  <a:gd name="T7" fmla="*/ 22 h 168"/>
                  <a:gd name="T8" fmla="*/ 66 w 167"/>
                  <a:gd name="T9" fmla="*/ 5 h 168"/>
                  <a:gd name="T10" fmla="*/ 145 w 167"/>
                  <a:gd name="T11" fmla="*/ 32 h 168"/>
                  <a:gd name="T12" fmla="*/ 162 w 167"/>
                  <a:gd name="T13" fmla="*/ 66 h 168"/>
                  <a:gd name="T14" fmla="*/ 135 w 167"/>
                  <a:gd name="T15" fmla="*/ 146 h 168"/>
                  <a:gd name="T16" fmla="*/ 101 w 167"/>
                  <a:gd name="T17" fmla="*/ 163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8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6"/>
                      <a:pt x="4" y="10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8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44" name="Freeform 66">
                <a:extLst>
                  <a:ext uri="{FF2B5EF4-FFF2-40B4-BE49-F238E27FC236}">
                    <a16:creationId xmlns:a16="http://schemas.microsoft.com/office/drawing/2014/main" id="{20F7CCC4-99B5-41AC-ACB9-AF1EA21A8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0814" y="-10545555"/>
                <a:ext cx="487757" cy="496210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6 w 167"/>
                  <a:gd name="T11" fmla="*/ 32 h 167"/>
                  <a:gd name="T12" fmla="*/ 162 w 167"/>
                  <a:gd name="T13" fmla="*/ 66 h 167"/>
                  <a:gd name="T14" fmla="*/ 136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6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7"/>
                      <a:pt x="167" y="52"/>
                      <a:pt x="162" y="66"/>
                    </a:cubicBezTo>
                    <a:cubicBezTo>
                      <a:pt x="136" y="146"/>
                      <a:pt x="136" y="146"/>
                      <a:pt x="136" y="146"/>
                    </a:cubicBezTo>
                    <a:cubicBezTo>
                      <a:pt x="131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45" name="Freeform 67">
                <a:extLst>
                  <a:ext uri="{FF2B5EF4-FFF2-40B4-BE49-F238E27FC236}">
                    <a16:creationId xmlns:a16="http://schemas.microsoft.com/office/drawing/2014/main" id="{7D927200-02E6-4434-8606-0A7D3C4EA7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5342" y="-10363274"/>
                <a:ext cx="494438" cy="499585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5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1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0"/>
                      <a:pt x="0" y="115"/>
                      <a:pt x="5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7"/>
                      <a:pt x="52" y="0"/>
                      <a:pt x="66" y="5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46" name="Freeform 68">
                <a:extLst>
                  <a:ext uri="{FF2B5EF4-FFF2-40B4-BE49-F238E27FC236}">
                    <a16:creationId xmlns:a16="http://schemas.microsoft.com/office/drawing/2014/main" id="{8465C244-E7A1-4BED-8CC3-5C67086D72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6507" y="-10184369"/>
                <a:ext cx="494438" cy="499585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6 w 167"/>
                  <a:gd name="T11" fmla="*/ 32 h 167"/>
                  <a:gd name="T12" fmla="*/ 162 w 167"/>
                  <a:gd name="T13" fmla="*/ 66 h 167"/>
                  <a:gd name="T14" fmla="*/ 136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7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6"/>
                      <a:pt x="167" y="52"/>
                      <a:pt x="162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47" name="Freeform 69">
                <a:extLst>
                  <a:ext uri="{FF2B5EF4-FFF2-40B4-BE49-F238E27FC236}">
                    <a16:creationId xmlns:a16="http://schemas.microsoft.com/office/drawing/2014/main" id="{98E4CDBB-1C85-45B3-B0C9-FFF654584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21034" y="-10002088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7" y="131"/>
                      <a:pt x="0" y="116"/>
                      <a:pt x="5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48" name="Freeform 70">
                <a:extLst>
                  <a:ext uri="{FF2B5EF4-FFF2-40B4-BE49-F238E27FC236}">
                    <a16:creationId xmlns:a16="http://schemas.microsoft.com/office/drawing/2014/main" id="{5CABD21F-ED39-4948-A449-FE2D856F2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5607" y="-9813055"/>
                <a:ext cx="487757" cy="496210"/>
              </a:xfrm>
              <a:custGeom>
                <a:avLst/>
                <a:gdLst>
                  <a:gd name="T0" fmla="*/ 101 w 167"/>
                  <a:gd name="T1" fmla="*/ 163 h 167"/>
                  <a:gd name="T2" fmla="*/ 21 w 167"/>
                  <a:gd name="T3" fmla="*/ 136 h 167"/>
                  <a:gd name="T4" fmla="*/ 4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6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49" name="Freeform 71">
                <a:extLst>
                  <a:ext uri="{FF2B5EF4-FFF2-40B4-BE49-F238E27FC236}">
                    <a16:creationId xmlns:a16="http://schemas.microsoft.com/office/drawing/2014/main" id="{F2DAFB9E-37FC-44DC-87BC-90A610279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03453" y="-9634150"/>
                <a:ext cx="728294" cy="580599"/>
              </a:xfrm>
              <a:custGeom>
                <a:avLst/>
                <a:gdLst>
                  <a:gd name="T0" fmla="*/ 182 w 248"/>
                  <a:gd name="T1" fmla="*/ 190 h 195"/>
                  <a:gd name="T2" fmla="*/ 22 w 248"/>
                  <a:gd name="T3" fmla="*/ 136 h 195"/>
                  <a:gd name="T4" fmla="*/ 5 w 248"/>
                  <a:gd name="T5" fmla="*/ 101 h 195"/>
                  <a:gd name="T6" fmla="*/ 32 w 248"/>
                  <a:gd name="T7" fmla="*/ 22 h 195"/>
                  <a:gd name="T8" fmla="*/ 66 w 248"/>
                  <a:gd name="T9" fmla="*/ 5 h 195"/>
                  <a:gd name="T10" fmla="*/ 226 w 248"/>
                  <a:gd name="T11" fmla="*/ 59 h 195"/>
                  <a:gd name="T12" fmla="*/ 243 w 248"/>
                  <a:gd name="T13" fmla="*/ 93 h 195"/>
                  <a:gd name="T14" fmla="*/ 217 w 248"/>
                  <a:gd name="T15" fmla="*/ 173 h 195"/>
                  <a:gd name="T16" fmla="*/ 182 w 248"/>
                  <a:gd name="T17" fmla="*/ 19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8" h="195">
                    <a:moveTo>
                      <a:pt x="182" y="190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226" y="59"/>
                      <a:pt x="226" y="59"/>
                      <a:pt x="226" y="59"/>
                    </a:cubicBezTo>
                    <a:cubicBezTo>
                      <a:pt x="241" y="64"/>
                      <a:pt x="248" y="79"/>
                      <a:pt x="243" y="93"/>
                    </a:cubicBezTo>
                    <a:cubicBezTo>
                      <a:pt x="217" y="173"/>
                      <a:pt x="217" y="173"/>
                      <a:pt x="217" y="173"/>
                    </a:cubicBezTo>
                    <a:cubicBezTo>
                      <a:pt x="212" y="187"/>
                      <a:pt x="196" y="195"/>
                      <a:pt x="182" y="190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50" name="Freeform 72">
                <a:extLst>
                  <a:ext uri="{FF2B5EF4-FFF2-40B4-BE49-F238E27FC236}">
                    <a16:creationId xmlns:a16="http://schemas.microsoft.com/office/drawing/2014/main" id="{84573F77-42BC-40C3-B969-9F1445186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8359" y="-12371743"/>
                <a:ext cx="507801" cy="367938"/>
              </a:xfrm>
              <a:custGeom>
                <a:avLst/>
                <a:gdLst>
                  <a:gd name="T0" fmla="*/ 123 w 172"/>
                  <a:gd name="T1" fmla="*/ 119 h 124"/>
                  <a:gd name="T2" fmla="*/ 22 w 172"/>
                  <a:gd name="T3" fmla="*/ 85 h 124"/>
                  <a:gd name="T4" fmla="*/ 5 w 172"/>
                  <a:gd name="T5" fmla="*/ 51 h 124"/>
                  <a:gd name="T6" fmla="*/ 15 w 172"/>
                  <a:gd name="T7" fmla="*/ 21 h 124"/>
                  <a:gd name="T8" fmla="*/ 49 w 172"/>
                  <a:gd name="T9" fmla="*/ 4 h 124"/>
                  <a:gd name="T10" fmla="*/ 150 w 172"/>
                  <a:gd name="T11" fmla="*/ 39 h 124"/>
                  <a:gd name="T12" fmla="*/ 167 w 172"/>
                  <a:gd name="T13" fmla="*/ 73 h 124"/>
                  <a:gd name="T14" fmla="*/ 157 w 172"/>
                  <a:gd name="T15" fmla="*/ 102 h 124"/>
                  <a:gd name="T16" fmla="*/ 123 w 172"/>
                  <a:gd name="T17" fmla="*/ 11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4">
                    <a:moveTo>
                      <a:pt x="123" y="119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8" y="80"/>
                      <a:pt x="0" y="65"/>
                      <a:pt x="5" y="5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20" y="7"/>
                      <a:pt x="35" y="0"/>
                      <a:pt x="49" y="4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5" y="43"/>
                      <a:pt x="172" y="59"/>
                      <a:pt x="167" y="73"/>
                    </a:cubicBezTo>
                    <a:cubicBezTo>
                      <a:pt x="157" y="102"/>
                      <a:pt x="157" y="102"/>
                      <a:pt x="157" y="102"/>
                    </a:cubicBezTo>
                    <a:cubicBezTo>
                      <a:pt x="153" y="116"/>
                      <a:pt x="137" y="124"/>
                      <a:pt x="123" y="119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51" name="Freeform 73">
                <a:extLst>
                  <a:ext uri="{FF2B5EF4-FFF2-40B4-BE49-F238E27FC236}">
                    <a16:creationId xmlns:a16="http://schemas.microsoft.com/office/drawing/2014/main" id="{4E9EA683-123E-48E9-9A99-B55845A4F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3021" y="-12172584"/>
                <a:ext cx="507801" cy="371313"/>
              </a:xfrm>
              <a:custGeom>
                <a:avLst/>
                <a:gdLst>
                  <a:gd name="T0" fmla="*/ 123 w 172"/>
                  <a:gd name="T1" fmla="*/ 120 h 125"/>
                  <a:gd name="T2" fmla="*/ 22 w 172"/>
                  <a:gd name="T3" fmla="*/ 86 h 125"/>
                  <a:gd name="T4" fmla="*/ 5 w 172"/>
                  <a:gd name="T5" fmla="*/ 51 h 125"/>
                  <a:gd name="T6" fmla="*/ 15 w 172"/>
                  <a:gd name="T7" fmla="*/ 22 h 125"/>
                  <a:gd name="T8" fmla="*/ 49 w 172"/>
                  <a:gd name="T9" fmla="*/ 5 h 125"/>
                  <a:gd name="T10" fmla="*/ 150 w 172"/>
                  <a:gd name="T11" fmla="*/ 39 h 125"/>
                  <a:gd name="T12" fmla="*/ 167 w 172"/>
                  <a:gd name="T13" fmla="*/ 74 h 125"/>
                  <a:gd name="T14" fmla="*/ 158 w 172"/>
                  <a:gd name="T15" fmla="*/ 103 h 125"/>
                  <a:gd name="T16" fmla="*/ 123 w 172"/>
                  <a:gd name="T17" fmla="*/ 12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5">
                    <a:moveTo>
                      <a:pt x="123" y="120"/>
                    </a:moveTo>
                    <a:cubicBezTo>
                      <a:pt x="22" y="86"/>
                      <a:pt x="22" y="86"/>
                      <a:pt x="22" y="86"/>
                    </a:cubicBezTo>
                    <a:cubicBezTo>
                      <a:pt x="8" y="81"/>
                      <a:pt x="0" y="65"/>
                      <a:pt x="5" y="5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20" y="8"/>
                      <a:pt x="35" y="0"/>
                      <a:pt x="49" y="5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5" y="44"/>
                      <a:pt x="172" y="60"/>
                      <a:pt x="167" y="74"/>
                    </a:cubicBezTo>
                    <a:cubicBezTo>
                      <a:pt x="158" y="103"/>
                      <a:pt x="158" y="103"/>
                      <a:pt x="158" y="103"/>
                    </a:cubicBezTo>
                    <a:cubicBezTo>
                      <a:pt x="153" y="117"/>
                      <a:pt x="137" y="125"/>
                      <a:pt x="123" y="120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52" name="Freeform 74">
                <a:extLst>
                  <a:ext uri="{FF2B5EF4-FFF2-40B4-BE49-F238E27FC236}">
                    <a16:creationId xmlns:a16="http://schemas.microsoft.com/office/drawing/2014/main" id="{2364B2DC-3C26-489F-85D2-177A103F2A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7638" y="-11973425"/>
                <a:ext cx="507801" cy="367938"/>
              </a:xfrm>
              <a:custGeom>
                <a:avLst/>
                <a:gdLst>
                  <a:gd name="T0" fmla="*/ 123 w 172"/>
                  <a:gd name="T1" fmla="*/ 119 h 124"/>
                  <a:gd name="T2" fmla="*/ 22 w 172"/>
                  <a:gd name="T3" fmla="*/ 85 h 124"/>
                  <a:gd name="T4" fmla="*/ 5 w 172"/>
                  <a:gd name="T5" fmla="*/ 51 h 124"/>
                  <a:gd name="T6" fmla="*/ 14 w 172"/>
                  <a:gd name="T7" fmla="*/ 21 h 124"/>
                  <a:gd name="T8" fmla="*/ 49 w 172"/>
                  <a:gd name="T9" fmla="*/ 4 h 124"/>
                  <a:gd name="T10" fmla="*/ 150 w 172"/>
                  <a:gd name="T11" fmla="*/ 39 h 124"/>
                  <a:gd name="T12" fmla="*/ 167 w 172"/>
                  <a:gd name="T13" fmla="*/ 73 h 124"/>
                  <a:gd name="T14" fmla="*/ 157 w 172"/>
                  <a:gd name="T15" fmla="*/ 102 h 124"/>
                  <a:gd name="T16" fmla="*/ 123 w 172"/>
                  <a:gd name="T17" fmla="*/ 11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4">
                    <a:moveTo>
                      <a:pt x="123" y="119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7" y="80"/>
                      <a:pt x="0" y="65"/>
                      <a:pt x="5" y="5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9" y="7"/>
                      <a:pt x="35" y="0"/>
                      <a:pt x="49" y="4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4" y="43"/>
                      <a:pt x="172" y="59"/>
                      <a:pt x="167" y="73"/>
                    </a:cubicBezTo>
                    <a:cubicBezTo>
                      <a:pt x="157" y="102"/>
                      <a:pt x="157" y="102"/>
                      <a:pt x="157" y="102"/>
                    </a:cubicBezTo>
                    <a:cubicBezTo>
                      <a:pt x="152" y="116"/>
                      <a:pt x="137" y="124"/>
                      <a:pt x="123" y="119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53" name="Freeform 75">
                <a:extLst>
                  <a:ext uri="{FF2B5EF4-FFF2-40B4-BE49-F238E27FC236}">
                    <a16:creationId xmlns:a16="http://schemas.microsoft.com/office/drawing/2014/main" id="{47D95A1B-C004-4AC1-8936-625739915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619" y="-11774266"/>
                <a:ext cx="507801" cy="371313"/>
              </a:xfrm>
              <a:custGeom>
                <a:avLst/>
                <a:gdLst>
                  <a:gd name="T0" fmla="*/ 123 w 172"/>
                  <a:gd name="T1" fmla="*/ 120 h 125"/>
                  <a:gd name="T2" fmla="*/ 22 w 172"/>
                  <a:gd name="T3" fmla="*/ 86 h 125"/>
                  <a:gd name="T4" fmla="*/ 5 w 172"/>
                  <a:gd name="T5" fmla="*/ 51 h 125"/>
                  <a:gd name="T6" fmla="*/ 15 w 172"/>
                  <a:gd name="T7" fmla="*/ 22 h 125"/>
                  <a:gd name="T8" fmla="*/ 49 w 172"/>
                  <a:gd name="T9" fmla="*/ 5 h 125"/>
                  <a:gd name="T10" fmla="*/ 150 w 172"/>
                  <a:gd name="T11" fmla="*/ 39 h 125"/>
                  <a:gd name="T12" fmla="*/ 167 w 172"/>
                  <a:gd name="T13" fmla="*/ 74 h 125"/>
                  <a:gd name="T14" fmla="*/ 157 w 172"/>
                  <a:gd name="T15" fmla="*/ 103 h 125"/>
                  <a:gd name="T16" fmla="*/ 123 w 172"/>
                  <a:gd name="T17" fmla="*/ 12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5">
                    <a:moveTo>
                      <a:pt x="123" y="120"/>
                    </a:moveTo>
                    <a:cubicBezTo>
                      <a:pt x="22" y="86"/>
                      <a:pt x="22" y="86"/>
                      <a:pt x="22" y="86"/>
                    </a:cubicBezTo>
                    <a:cubicBezTo>
                      <a:pt x="8" y="81"/>
                      <a:pt x="0" y="65"/>
                      <a:pt x="5" y="5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9" y="8"/>
                      <a:pt x="35" y="0"/>
                      <a:pt x="49" y="5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4" y="44"/>
                      <a:pt x="172" y="60"/>
                      <a:pt x="167" y="74"/>
                    </a:cubicBezTo>
                    <a:cubicBezTo>
                      <a:pt x="157" y="103"/>
                      <a:pt x="157" y="103"/>
                      <a:pt x="157" y="103"/>
                    </a:cubicBezTo>
                    <a:cubicBezTo>
                      <a:pt x="152" y="117"/>
                      <a:pt x="137" y="125"/>
                      <a:pt x="123" y="120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54" name="Freeform 76">
                <a:extLst>
                  <a:ext uri="{FF2B5EF4-FFF2-40B4-BE49-F238E27FC236}">
                    <a16:creationId xmlns:a16="http://schemas.microsoft.com/office/drawing/2014/main" id="{3D44AB81-26D1-4C33-806D-3CB817769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326" y="-11561604"/>
                <a:ext cx="507801" cy="367938"/>
              </a:xfrm>
              <a:custGeom>
                <a:avLst/>
                <a:gdLst>
                  <a:gd name="T0" fmla="*/ 123 w 172"/>
                  <a:gd name="T1" fmla="*/ 119 h 124"/>
                  <a:gd name="T2" fmla="*/ 22 w 172"/>
                  <a:gd name="T3" fmla="*/ 85 h 124"/>
                  <a:gd name="T4" fmla="*/ 5 w 172"/>
                  <a:gd name="T5" fmla="*/ 51 h 124"/>
                  <a:gd name="T6" fmla="*/ 15 w 172"/>
                  <a:gd name="T7" fmla="*/ 21 h 124"/>
                  <a:gd name="T8" fmla="*/ 49 w 172"/>
                  <a:gd name="T9" fmla="*/ 4 h 124"/>
                  <a:gd name="T10" fmla="*/ 151 w 172"/>
                  <a:gd name="T11" fmla="*/ 39 h 124"/>
                  <a:gd name="T12" fmla="*/ 168 w 172"/>
                  <a:gd name="T13" fmla="*/ 73 h 124"/>
                  <a:gd name="T14" fmla="*/ 158 w 172"/>
                  <a:gd name="T15" fmla="*/ 102 h 124"/>
                  <a:gd name="T16" fmla="*/ 123 w 172"/>
                  <a:gd name="T17" fmla="*/ 11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4">
                    <a:moveTo>
                      <a:pt x="123" y="119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8" y="80"/>
                      <a:pt x="0" y="65"/>
                      <a:pt x="5" y="5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20" y="7"/>
                      <a:pt x="35" y="0"/>
                      <a:pt x="49" y="4"/>
                    </a:cubicBezTo>
                    <a:cubicBezTo>
                      <a:pt x="151" y="39"/>
                      <a:pt x="151" y="39"/>
                      <a:pt x="151" y="39"/>
                    </a:cubicBezTo>
                    <a:cubicBezTo>
                      <a:pt x="165" y="43"/>
                      <a:pt x="172" y="59"/>
                      <a:pt x="168" y="73"/>
                    </a:cubicBezTo>
                    <a:cubicBezTo>
                      <a:pt x="158" y="102"/>
                      <a:pt x="158" y="102"/>
                      <a:pt x="158" y="102"/>
                    </a:cubicBezTo>
                    <a:cubicBezTo>
                      <a:pt x="153" y="116"/>
                      <a:pt x="137" y="124"/>
                      <a:pt x="123" y="119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55" name="Freeform 77">
                <a:extLst>
                  <a:ext uri="{FF2B5EF4-FFF2-40B4-BE49-F238E27FC236}">
                    <a16:creationId xmlns:a16="http://schemas.microsoft.com/office/drawing/2014/main" id="{1A141B09-63CB-4679-9AB6-30717A67E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306" y="-11362445"/>
                <a:ext cx="507801" cy="371313"/>
              </a:xfrm>
              <a:custGeom>
                <a:avLst/>
                <a:gdLst>
                  <a:gd name="T0" fmla="*/ 123 w 172"/>
                  <a:gd name="T1" fmla="*/ 120 h 125"/>
                  <a:gd name="T2" fmla="*/ 22 w 172"/>
                  <a:gd name="T3" fmla="*/ 86 h 125"/>
                  <a:gd name="T4" fmla="*/ 5 w 172"/>
                  <a:gd name="T5" fmla="*/ 51 h 125"/>
                  <a:gd name="T6" fmla="*/ 15 w 172"/>
                  <a:gd name="T7" fmla="*/ 22 h 125"/>
                  <a:gd name="T8" fmla="*/ 49 w 172"/>
                  <a:gd name="T9" fmla="*/ 5 h 125"/>
                  <a:gd name="T10" fmla="*/ 151 w 172"/>
                  <a:gd name="T11" fmla="*/ 39 h 125"/>
                  <a:gd name="T12" fmla="*/ 168 w 172"/>
                  <a:gd name="T13" fmla="*/ 74 h 125"/>
                  <a:gd name="T14" fmla="*/ 158 w 172"/>
                  <a:gd name="T15" fmla="*/ 103 h 125"/>
                  <a:gd name="T16" fmla="*/ 123 w 172"/>
                  <a:gd name="T17" fmla="*/ 12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5">
                    <a:moveTo>
                      <a:pt x="123" y="120"/>
                    </a:moveTo>
                    <a:cubicBezTo>
                      <a:pt x="22" y="86"/>
                      <a:pt x="22" y="86"/>
                      <a:pt x="22" y="86"/>
                    </a:cubicBezTo>
                    <a:cubicBezTo>
                      <a:pt x="8" y="81"/>
                      <a:pt x="0" y="65"/>
                      <a:pt x="5" y="5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20" y="8"/>
                      <a:pt x="35" y="0"/>
                      <a:pt x="49" y="5"/>
                    </a:cubicBezTo>
                    <a:cubicBezTo>
                      <a:pt x="151" y="39"/>
                      <a:pt x="151" y="39"/>
                      <a:pt x="151" y="39"/>
                    </a:cubicBezTo>
                    <a:cubicBezTo>
                      <a:pt x="165" y="44"/>
                      <a:pt x="172" y="60"/>
                      <a:pt x="168" y="74"/>
                    </a:cubicBezTo>
                    <a:cubicBezTo>
                      <a:pt x="158" y="103"/>
                      <a:pt x="158" y="103"/>
                      <a:pt x="158" y="103"/>
                    </a:cubicBezTo>
                    <a:cubicBezTo>
                      <a:pt x="153" y="117"/>
                      <a:pt x="137" y="125"/>
                      <a:pt x="123" y="120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56" name="Freeform 78">
                <a:extLst>
                  <a:ext uri="{FF2B5EF4-FFF2-40B4-BE49-F238E27FC236}">
                    <a16:creationId xmlns:a16="http://schemas.microsoft.com/office/drawing/2014/main" id="{08F68F26-833F-495B-9BE5-BAF8DFF85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9605" y="-11163286"/>
                <a:ext cx="507801" cy="367938"/>
              </a:xfrm>
              <a:custGeom>
                <a:avLst/>
                <a:gdLst>
                  <a:gd name="T0" fmla="*/ 123 w 172"/>
                  <a:gd name="T1" fmla="*/ 119 h 124"/>
                  <a:gd name="T2" fmla="*/ 22 w 172"/>
                  <a:gd name="T3" fmla="*/ 85 h 124"/>
                  <a:gd name="T4" fmla="*/ 5 w 172"/>
                  <a:gd name="T5" fmla="*/ 50 h 124"/>
                  <a:gd name="T6" fmla="*/ 15 w 172"/>
                  <a:gd name="T7" fmla="*/ 21 h 124"/>
                  <a:gd name="T8" fmla="*/ 49 w 172"/>
                  <a:gd name="T9" fmla="*/ 4 h 124"/>
                  <a:gd name="T10" fmla="*/ 150 w 172"/>
                  <a:gd name="T11" fmla="*/ 39 h 124"/>
                  <a:gd name="T12" fmla="*/ 167 w 172"/>
                  <a:gd name="T13" fmla="*/ 73 h 124"/>
                  <a:gd name="T14" fmla="*/ 157 w 172"/>
                  <a:gd name="T15" fmla="*/ 102 h 124"/>
                  <a:gd name="T16" fmla="*/ 123 w 172"/>
                  <a:gd name="T17" fmla="*/ 11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4">
                    <a:moveTo>
                      <a:pt x="123" y="119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8" y="80"/>
                      <a:pt x="0" y="65"/>
                      <a:pt x="5" y="5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9" y="7"/>
                      <a:pt x="35" y="0"/>
                      <a:pt x="49" y="4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4" y="43"/>
                      <a:pt x="172" y="59"/>
                      <a:pt x="167" y="73"/>
                    </a:cubicBezTo>
                    <a:cubicBezTo>
                      <a:pt x="157" y="102"/>
                      <a:pt x="157" y="102"/>
                      <a:pt x="157" y="102"/>
                    </a:cubicBezTo>
                    <a:cubicBezTo>
                      <a:pt x="153" y="116"/>
                      <a:pt x="137" y="124"/>
                      <a:pt x="123" y="119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57" name="Freeform 79">
                <a:extLst>
                  <a:ext uri="{FF2B5EF4-FFF2-40B4-BE49-F238E27FC236}">
                    <a16:creationId xmlns:a16="http://schemas.microsoft.com/office/drawing/2014/main" id="{FFC37810-78FD-4B17-BCC7-5FE304E8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7585" y="-10964127"/>
                <a:ext cx="507801" cy="371313"/>
              </a:xfrm>
              <a:custGeom>
                <a:avLst/>
                <a:gdLst>
                  <a:gd name="T0" fmla="*/ 123 w 172"/>
                  <a:gd name="T1" fmla="*/ 120 h 125"/>
                  <a:gd name="T2" fmla="*/ 22 w 172"/>
                  <a:gd name="T3" fmla="*/ 86 h 125"/>
                  <a:gd name="T4" fmla="*/ 5 w 172"/>
                  <a:gd name="T5" fmla="*/ 51 h 125"/>
                  <a:gd name="T6" fmla="*/ 15 w 172"/>
                  <a:gd name="T7" fmla="*/ 22 h 125"/>
                  <a:gd name="T8" fmla="*/ 49 w 172"/>
                  <a:gd name="T9" fmla="*/ 5 h 125"/>
                  <a:gd name="T10" fmla="*/ 150 w 172"/>
                  <a:gd name="T11" fmla="*/ 39 h 125"/>
                  <a:gd name="T12" fmla="*/ 167 w 172"/>
                  <a:gd name="T13" fmla="*/ 74 h 125"/>
                  <a:gd name="T14" fmla="*/ 157 w 172"/>
                  <a:gd name="T15" fmla="*/ 103 h 125"/>
                  <a:gd name="T16" fmla="*/ 123 w 172"/>
                  <a:gd name="T17" fmla="*/ 12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5">
                    <a:moveTo>
                      <a:pt x="123" y="120"/>
                    </a:moveTo>
                    <a:cubicBezTo>
                      <a:pt x="22" y="86"/>
                      <a:pt x="22" y="86"/>
                      <a:pt x="22" y="86"/>
                    </a:cubicBezTo>
                    <a:cubicBezTo>
                      <a:pt x="8" y="81"/>
                      <a:pt x="0" y="65"/>
                      <a:pt x="5" y="5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20" y="8"/>
                      <a:pt x="35" y="0"/>
                      <a:pt x="49" y="5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4" y="44"/>
                      <a:pt x="172" y="60"/>
                      <a:pt x="167" y="74"/>
                    </a:cubicBezTo>
                    <a:cubicBezTo>
                      <a:pt x="157" y="103"/>
                      <a:pt x="157" y="103"/>
                      <a:pt x="157" y="103"/>
                    </a:cubicBezTo>
                    <a:cubicBezTo>
                      <a:pt x="153" y="117"/>
                      <a:pt x="137" y="125"/>
                      <a:pt x="123" y="120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58" name="Freeform 80">
                <a:extLst>
                  <a:ext uri="{FF2B5EF4-FFF2-40B4-BE49-F238E27FC236}">
                    <a16:creationId xmlns:a16="http://schemas.microsoft.com/office/drawing/2014/main" id="{E6D485F6-67AA-4DA8-A3B1-1FCB90B30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611" y="-10754841"/>
                <a:ext cx="507801" cy="367938"/>
              </a:xfrm>
              <a:custGeom>
                <a:avLst/>
                <a:gdLst>
                  <a:gd name="T0" fmla="*/ 123 w 172"/>
                  <a:gd name="T1" fmla="*/ 119 h 124"/>
                  <a:gd name="T2" fmla="*/ 21 w 172"/>
                  <a:gd name="T3" fmla="*/ 85 h 124"/>
                  <a:gd name="T4" fmla="*/ 4 w 172"/>
                  <a:gd name="T5" fmla="*/ 51 h 124"/>
                  <a:gd name="T6" fmla="*/ 14 w 172"/>
                  <a:gd name="T7" fmla="*/ 21 h 124"/>
                  <a:gd name="T8" fmla="*/ 49 w 172"/>
                  <a:gd name="T9" fmla="*/ 4 h 124"/>
                  <a:gd name="T10" fmla="*/ 150 w 172"/>
                  <a:gd name="T11" fmla="*/ 39 h 124"/>
                  <a:gd name="T12" fmla="*/ 167 w 172"/>
                  <a:gd name="T13" fmla="*/ 73 h 124"/>
                  <a:gd name="T14" fmla="*/ 157 w 172"/>
                  <a:gd name="T15" fmla="*/ 102 h 124"/>
                  <a:gd name="T16" fmla="*/ 123 w 172"/>
                  <a:gd name="T17" fmla="*/ 11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4">
                    <a:moveTo>
                      <a:pt x="123" y="119"/>
                    </a:moveTo>
                    <a:cubicBezTo>
                      <a:pt x="21" y="85"/>
                      <a:pt x="21" y="85"/>
                      <a:pt x="21" y="85"/>
                    </a:cubicBezTo>
                    <a:cubicBezTo>
                      <a:pt x="7" y="80"/>
                      <a:pt x="0" y="65"/>
                      <a:pt x="4" y="5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9" y="7"/>
                      <a:pt x="34" y="0"/>
                      <a:pt x="49" y="4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4" y="43"/>
                      <a:pt x="172" y="59"/>
                      <a:pt x="167" y="73"/>
                    </a:cubicBezTo>
                    <a:cubicBezTo>
                      <a:pt x="157" y="102"/>
                      <a:pt x="157" y="102"/>
                      <a:pt x="157" y="102"/>
                    </a:cubicBezTo>
                    <a:cubicBezTo>
                      <a:pt x="152" y="116"/>
                      <a:pt x="137" y="124"/>
                      <a:pt x="123" y="119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59" name="Freeform 81">
                <a:extLst>
                  <a:ext uri="{FF2B5EF4-FFF2-40B4-BE49-F238E27FC236}">
                    <a16:creationId xmlns:a16="http://schemas.microsoft.com/office/drawing/2014/main" id="{7485516B-287B-412F-8741-01B3DFDBC3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3591" y="-10555682"/>
                <a:ext cx="507801" cy="371313"/>
              </a:xfrm>
              <a:custGeom>
                <a:avLst/>
                <a:gdLst>
                  <a:gd name="T0" fmla="*/ 123 w 172"/>
                  <a:gd name="T1" fmla="*/ 120 h 125"/>
                  <a:gd name="T2" fmla="*/ 21 w 172"/>
                  <a:gd name="T3" fmla="*/ 86 h 125"/>
                  <a:gd name="T4" fmla="*/ 4 w 172"/>
                  <a:gd name="T5" fmla="*/ 51 h 125"/>
                  <a:gd name="T6" fmla="*/ 14 w 172"/>
                  <a:gd name="T7" fmla="*/ 22 h 125"/>
                  <a:gd name="T8" fmla="*/ 49 w 172"/>
                  <a:gd name="T9" fmla="*/ 5 h 125"/>
                  <a:gd name="T10" fmla="*/ 150 w 172"/>
                  <a:gd name="T11" fmla="*/ 39 h 125"/>
                  <a:gd name="T12" fmla="*/ 167 w 172"/>
                  <a:gd name="T13" fmla="*/ 74 h 125"/>
                  <a:gd name="T14" fmla="*/ 157 w 172"/>
                  <a:gd name="T15" fmla="*/ 103 h 125"/>
                  <a:gd name="T16" fmla="*/ 123 w 172"/>
                  <a:gd name="T17" fmla="*/ 12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5">
                    <a:moveTo>
                      <a:pt x="123" y="120"/>
                    </a:moveTo>
                    <a:cubicBezTo>
                      <a:pt x="21" y="86"/>
                      <a:pt x="21" y="86"/>
                      <a:pt x="21" y="86"/>
                    </a:cubicBezTo>
                    <a:cubicBezTo>
                      <a:pt x="7" y="81"/>
                      <a:pt x="0" y="65"/>
                      <a:pt x="4" y="5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9" y="8"/>
                      <a:pt x="35" y="0"/>
                      <a:pt x="49" y="5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4" y="44"/>
                      <a:pt x="172" y="60"/>
                      <a:pt x="167" y="74"/>
                    </a:cubicBezTo>
                    <a:cubicBezTo>
                      <a:pt x="157" y="103"/>
                      <a:pt x="157" y="103"/>
                      <a:pt x="157" y="103"/>
                    </a:cubicBezTo>
                    <a:cubicBezTo>
                      <a:pt x="152" y="117"/>
                      <a:pt x="137" y="125"/>
                      <a:pt x="123" y="120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60" name="Freeform 82">
                <a:extLst>
                  <a:ext uri="{FF2B5EF4-FFF2-40B4-BE49-F238E27FC236}">
                    <a16:creationId xmlns:a16="http://schemas.microsoft.com/office/drawing/2014/main" id="{05BDDAA4-C3DF-4F94-8B86-20D5FD5DD4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8209" y="-10356523"/>
                <a:ext cx="507801" cy="367938"/>
              </a:xfrm>
              <a:custGeom>
                <a:avLst/>
                <a:gdLst>
                  <a:gd name="T0" fmla="*/ 123 w 172"/>
                  <a:gd name="T1" fmla="*/ 119 h 124"/>
                  <a:gd name="T2" fmla="*/ 22 w 172"/>
                  <a:gd name="T3" fmla="*/ 85 h 124"/>
                  <a:gd name="T4" fmla="*/ 5 w 172"/>
                  <a:gd name="T5" fmla="*/ 50 h 124"/>
                  <a:gd name="T6" fmla="*/ 15 w 172"/>
                  <a:gd name="T7" fmla="*/ 21 h 124"/>
                  <a:gd name="T8" fmla="*/ 49 w 172"/>
                  <a:gd name="T9" fmla="*/ 4 h 124"/>
                  <a:gd name="T10" fmla="*/ 150 w 172"/>
                  <a:gd name="T11" fmla="*/ 39 h 124"/>
                  <a:gd name="T12" fmla="*/ 167 w 172"/>
                  <a:gd name="T13" fmla="*/ 73 h 124"/>
                  <a:gd name="T14" fmla="*/ 157 w 172"/>
                  <a:gd name="T15" fmla="*/ 102 h 124"/>
                  <a:gd name="T16" fmla="*/ 123 w 172"/>
                  <a:gd name="T17" fmla="*/ 11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4">
                    <a:moveTo>
                      <a:pt x="123" y="119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8" y="80"/>
                      <a:pt x="0" y="65"/>
                      <a:pt x="5" y="5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20" y="7"/>
                      <a:pt x="35" y="0"/>
                      <a:pt x="49" y="4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5" y="43"/>
                      <a:pt x="172" y="59"/>
                      <a:pt x="167" y="73"/>
                    </a:cubicBezTo>
                    <a:cubicBezTo>
                      <a:pt x="157" y="102"/>
                      <a:pt x="157" y="102"/>
                      <a:pt x="157" y="102"/>
                    </a:cubicBezTo>
                    <a:cubicBezTo>
                      <a:pt x="153" y="116"/>
                      <a:pt x="137" y="124"/>
                      <a:pt x="123" y="119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61" name="Freeform 83">
                <a:extLst>
                  <a:ext uri="{FF2B5EF4-FFF2-40B4-BE49-F238E27FC236}">
                    <a16:creationId xmlns:a16="http://schemas.microsoft.com/office/drawing/2014/main" id="{C46FF2B2-F4D9-4D59-B70C-8772EDC30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6189" y="-10157364"/>
                <a:ext cx="507801" cy="371313"/>
              </a:xfrm>
              <a:custGeom>
                <a:avLst/>
                <a:gdLst>
                  <a:gd name="T0" fmla="*/ 123 w 172"/>
                  <a:gd name="T1" fmla="*/ 120 h 125"/>
                  <a:gd name="T2" fmla="*/ 22 w 172"/>
                  <a:gd name="T3" fmla="*/ 86 h 125"/>
                  <a:gd name="T4" fmla="*/ 5 w 172"/>
                  <a:gd name="T5" fmla="*/ 51 h 125"/>
                  <a:gd name="T6" fmla="*/ 15 w 172"/>
                  <a:gd name="T7" fmla="*/ 22 h 125"/>
                  <a:gd name="T8" fmla="*/ 49 w 172"/>
                  <a:gd name="T9" fmla="*/ 5 h 125"/>
                  <a:gd name="T10" fmla="*/ 150 w 172"/>
                  <a:gd name="T11" fmla="*/ 39 h 125"/>
                  <a:gd name="T12" fmla="*/ 167 w 172"/>
                  <a:gd name="T13" fmla="*/ 74 h 125"/>
                  <a:gd name="T14" fmla="*/ 158 w 172"/>
                  <a:gd name="T15" fmla="*/ 103 h 125"/>
                  <a:gd name="T16" fmla="*/ 123 w 172"/>
                  <a:gd name="T17" fmla="*/ 12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5">
                    <a:moveTo>
                      <a:pt x="123" y="120"/>
                    </a:moveTo>
                    <a:cubicBezTo>
                      <a:pt x="22" y="86"/>
                      <a:pt x="22" y="86"/>
                      <a:pt x="22" y="86"/>
                    </a:cubicBezTo>
                    <a:cubicBezTo>
                      <a:pt x="8" y="81"/>
                      <a:pt x="0" y="65"/>
                      <a:pt x="5" y="5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20" y="8"/>
                      <a:pt x="35" y="0"/>
                      <a:pt x="49" y="5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5" y="44"/>
                      <a:pt x="172" y="60"/>
                      <a:pt x="167" y="74"/>
                    </a:cubicBezTo>
                    <a:cubicBezTo>
                      <a:pt x="158" y="103"/>
                      <a:pt x="158" y="103"/>
                      <a:pt x="158" y="103"/>
                    </a:cubicBezTo>
                    <a:cubicBezTo>
                      <a:pt x="153" y="117"/>
                      <a:pt x="137" y="125"/>
                      <a:pt x="123" y="120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62" name="Freeform 84">
                <a:extLst>
                  <a:ext uri="{FF2B5EF4-FFF2-40B4-BE49-F238E27FC236}">
                    <a16:creationId xmlns:a16="http://schemas.microsoft.com/office/drawing/2014/main" id="{30B950AD-0130-414C-80C7-CB877C831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50896" y="-9944703"/>
                <a:ext cx="507801" cy="367938"/>
              </a:xfrm>
              <a:custGeom>
                <a:avLst/>
                <a:gdLst>
                  <a:gd name="T0" fmla="*/ 123 w 172"/>
                  <a:gd name="T1" fmla="*/ 119 h 124"/>
                  <a:gd name="T2" fmla="*/ 22 w 172"/>
                  <a:gd name="T3" fmla="*/ 85 h 124"/>
                  <a:gd name="T4" fmla="*/ 5 w 172"/>
                  <a:gd name="T5" fmla="*/ 50 h 124"/>
                  <a:gd name="T6" fmla="*/ 14 w 172"/>
                  <a:gd name="T7" fmla="*/ 21 h 124"/>
                  <a:gd name="T8" fmla="*/ 49 w 172"/>
                  <a:gd name="T9" fmla="*/ 4 h 124"/>
                  <a:gd name="T10" fmla="*/ 150 w 172"/>
                  <a:gd name="T11" fmla="*/ 39 h 124"/>
                  <a:gd name="T12" fmla="*/ 167 w 172"/>
                  <a:gd name="T13" fmla="*/ 73 h 124"/>
                  <a:gd name="T14" fmla="*/ 157 w 172"/>
                  <a:gd name="T15" fmla="*/ 102 h 124"/>
                  <a:gd name="T16" fmla="*/ 123 w 172"/>
                  <a:gd name="T17" fmla="*/ 11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4">
                    <a:moveTo>
                      <a:pt x="123" y="119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7" y="80"/>
                      <a:pt x="0" y="65"/>
                      <a:pt x="5" y="50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9" y="7"/>
                      <a:pt x="35" y="0"/>
                      <a:pt x="49" y="4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4" y="43"/>
                      <a:pt x="172" y="59"/>
                      <a:pt x="167" y="73"/>
                    </a:cubicBezTo>
                    <a:cubicBezTo>
                      <a:pt x="157" y="102"/>
                      <a:pt x="157" y="102"/>
                      <a:pt x="157" y="102"/>
                    </a:cubicBezTo>
                    <a:cubicBezTo>
                      <a:pt x="152" y="116"/>
                      <a:pt x="137" y="124"/>
                      <a:pt x="123" y="119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63" name="Freeform 85">
                <a:extLst>
                  <a:ext uri="{FF2B5EF4-FFF2-40B4-BE49-F238E27FC236}">
                    <a16:creationId xmlns:a16="http://schemas.microsoft.com/office/drawing/2014/main" id="{4369B1A6-9022-4CB7-91C6-8F90D919D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216" y="-6447605"/>
                <a:ext cx="1302911" cy="529966"/>
              </a:xfrm>
              <a:custGeom>
                <a:avLst/>
                <a:gdLst>
                  <a:gd name="T0" fmla="*/ 420 w 442"/>
                  <a:gd name="T1" fmla="*/ 134 h 178"/>
                  <a:gd name="T2" fmla="*/ 38 w 442"/>
                  <a:gd name="T3" fmla="*/ 4 h 178"/>
                  <a:gd name="T4" fmla="*/ 3 w 442"/>
                  <a:gd name="T5" fmla="*/ 21 h 178"/>
                  <a:gd name="T6" fmla="*/ 0 w 442"/>
                  <a:gd name="T7" fmla="*/ 31 h 178"/>
                  <a:gd name="T8" fmla="*/ 434 w 442"/>
                  <a:gd name="T9" fmla="*/ 178 h 178"/>
                  <a:gd name="T10" fmla="*/ 437 w 442"/>
                  <a:gd name="T11" fmla="*/ 168 h 178"/>
                  <a:gd name="T12" fmla="*/ 420 w 442"/>
                  <a:gd name="T13" fmla="*/ 134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2" h="178">
                    <a:moveTo>
                      <a:pt x="420" y="134"/>
                    </a:moveTo>
                    <a:cubicBezTo>
                      <a:pt x="38" y="4"/>
                      <a:pt x="38" y="4"/>
                      <a:pt x="38" y="4"/>
                    </a:cubicBezTo>
                    <a:cubicBezTo>
                      <a:pt x="24" y="0"/>
                      <a:pt x="8" y="7"/>
                      <a:pt x="3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434" y="178"/>
                      <a:pt x="434" y="178"/>
                      <a:pt x="434" y="178"/>
                    </a:cubicBezTo>
                    <a:cubicBezTo>
                      <a:pt x="437" y="168"/>
                      <a:pt x="437" y="168"/>
                      <a:pt x="437" y="168"/>
                    </a:cubicBezTo>
                    <a:cubicBezTo>
                      <a:pt x="442" y="154"/>
                      <a:pt x="435" y="139"/>
                      <a:pt x="420" y="134"/>
                    </a:cubicBezTo>
                    <a:close/>
                  </a:path>
                </a:pathLst>
              </a:custGeom>
              <a:solidFill>
                <a:srgbClr val="D8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64" name="Freeform 86">
                <a:extLst>
                  <a:ext uri="{FF2B5EF4-FFF2-40B4-BE49-F238E27FC236}">
                    <a16:creationId xmlns:a16="http://schemas.microsoft.com/office/drawing/2014/main" id="{2BE31A7E-43CD-41D9-94B6-25301734F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971" y="-13215637"/>
                <a:ext cx="6848636" cy="2430416"/>
              </a:xfrm>
              <a:custGeom>
                <a:avLst/>
                <a:gdLst>
                  <a:gd name="T0" fmla="*/ 21 w 2322"/>
                  <a:gd name="T1" fmla="*/ 45 h 816"/>
                  <a:gd name="T2" fmla="*/ 2285 w 2322"/>
                  <a:gd name="T3" fmla="*/ 811 h 816"/>
                  <a:gd name="T4" fmla="*/ 2319 w 2322"/>
                  <a:gd name="T5" fmla="*/ 794 h 816"/>
                  <a:gd name="T6" fmla="*/ 2322 w 2322"/>
                  <a:gd name="T7" fmla="*/ 784 h 816"/>
                  <a:gd name="T8" fmla="*/ 8 w 2322"/>
                  <a:gd name="T9" fmla="*/ 0 h 816"/>
                  <a:gd name="T10" fmla="*/ 4 w 2322"/>
                  <a:gd name="T11" fmla="*/ 11 h 816"/>
                  <a:gd name="T12" fmla="*/ 21 w 2322"/>
                  <a:gd name="T13" fmla="*/ 45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22" h="816">
                    <a:moveTo>
                      <a:pt x="21" y="45"/>
                    </a:moveTo>
                    <a:cubicBezTo>
                      <a:pt x="2285" y="811"/>
                      <a:pt x="2285" y="811"/>
                      <a:pt x="2285" y="811"/>
                    </a:cubicBezTo>
                    <a:cubicBezTo>
                      <a:pt x="2299" y="816"/>
                      <a:pt x="2314" y="808"/>
                      <a:pt x="2319" y="794"/>
                    </a:cubicBezTo>
                    <a:cubicBezTo>
                      <a:pt x="2322" y="784"/>
                      <a:pt x="2322" y="784"/>
                      <a:pt x="2322" y="78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25"/>
                      <a:pt x="7" y="40"/>
                      <a:pt x="21" y="45"/>
                    </a:cubicBezTo>
                    <a:close/>
                  </a:path>
                </a:pathLst>
              </a:custGeom>
              <a:solidFill>
                <a:srgbClr val="D8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</p:grpSp>
        <p:grpSp>
          <p:nvGrpSpPr>
            <p:cNvPr id="36" name="Group 5">
              <a:extLst>
                <a:ext uri="{FF2B5EF4-FFF2-40B4-BE49-F238E27FC236}">
                  <a16:creationId xmlns:a16="http://schemas.microsoft.com/office/drawing/2014/main" id="{36EE7497-9362-4600-99F7-510A932AEF0E}"/>
                </a:ext>
              </a:extLst>
            </p:cNvPr>
            <p:cNvGrpSpPr/>
            <p:nvPr/>
          </p:nvGrpSpPr>
          <p:grpSpPr>
            <a:xfrm>
              <a:off x="523620" y="1861728"/>
              <a:ext cx="5114159" cy="4214628"/>
              <a:chOff x="-17796430" y="-14623252"/>
              <a:chExt cx="13389919" cy="11034761"/>
            </a:xfrm>
          </p:grpSpPr>
          <p:sp>
            <p:nvSpPr>
              <p:cNvPr id="37" name="Freeform 94">
                <a:extLst>
                  <a:ext uri="{FF2B5EF4-FFF2-40B4-BE49-F238E27FC236}">
                    <a16:creationId xmlns:a16="http://schemas.microsoft.com/office/drawing/2014/main" id="{1893E619-705D-4AFF-8BD9-AC83F651A8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669480" y="-13408045"/>
                <a:ext cx="7757333" cy="8226281"/>
              </a:xfrm>
              <a:custGeom>
                <a:avLst/>
                <a:gdLst>
                  <a:gd name="T0" fmla="*/ 1161 w 1161"/>
                  <a:gd name="T1" fmla="*/ 1631 h 2437"/>
                  <a:gd name="T2" fmla="*/ 493 w 1161"/>
                  <a:gd name="T3" fmla="*/ 2437 h 2437"/>
                  <a:gd name="T4" fmla="*/ 0 w 1161"/>
                  <a:gd name="T5" fmla="*/ 807 h 2437"/>
                  <a:gd name="T6" fmla="*/ 668 w 1161"/>
                  <a:gd name="T7" fmla="*/ 0 h 2437"/>
                  <a:gd name="T8" fmla="*/ 1161 w 1161"/>
                  <a:gd name="T9" fmla="*/ 1631 h 2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1" h="2437">
                    <a:moveTo>
                      <a:pt x="1161" y="1631"/>
                    </a:moveTo>
                    <a:lnTo>
                      <a:pt x="493" y="2437"/>
                    </a:lnTo>
                    <a:lnTo>
                      <a:pt x="0" y="807"/>
                    </a:lnTo>
                    <a:lnTo>
                      <a:pt x="668" y="0"/>
                    </a:lnTo>
                    <a:lnTo>
                      <a:pt x="1161" y="1631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38" name="Freeform 95">
                <a:extLst>
                  <a:ext uri="{FF2B5EF4-FFF2-40B4-BE49-F238E27FC236}">
                    <a16:creationId xmlns:a16="http://schemas.microsoft.com/office/drawing/2014/main" id="{051D7DD1-FC7A-4678-96E7-E058C9E397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168360" y="-11814772"/>
                <a:ext cx="7757333" cy="8226281"/>
              </a:xfrm>
              <a:custGeom>
                <a:avLst/>
                <a:gdLst>
                  <a:gd name="T0" fmla="*/ 1161 w 1161"/>
                  <a:gd name="T1" fmla="*/ 1631 h 2437"/>
                  <a:gd name="T2" fmla="*/ 493 w 1161"/>
                  <a:gd name="T3" fmla="*/ 2437 h 2437"/>
                  <a:gd name="T4" fmla="*/ 0 w 1161"/>
                  <a:gd name="T5" fmla="*/ 807 h 2437"/>
                  <a:gd name="T6" fmla="*/ 668 w 1161"/>
                  <a:gd name="T7" fmla="*/ 0 h 2437"/>
                  <a:gd name="T8" fmla="*/ 1161 w 1161"/>
                  <a:gd name="T9" fmla="*/ 1631 h 2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1" h="2437">
                    <a:moveTo>
                      <a:pt x="1161" y="1631"/>
                    </a:moveTo>
                    <a:lnTo>
                      <a:pt x="493" y="2437"/>
                    </a:lnTo>
                    <a:lnTo>
                      <a:pt x="0" y="807"/>
                    </a:lnTo>
                    <a:lnTo>
                      <a:pt x="668" y="0"/>
                    </a:lnTo>
                    <a:lnTo>
                      <a:pt x="1161" y="163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39" name="Freeform 96">
                <a:extLst>
                  <a:ext uri="{FF2B5EF4-FFF2-40B4-BE49-F238E27FC236}">
                    <a16:creationId xmlns:a16="http://schemas.microsoft.com/office/drawing/2014/main" id="{6ECBBC15-4949-4E37-B851-BC61F03EC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796430" y="-13424923"/>
                <a:ext cx="7757333" cy="8226281"/>
              </a:xfrm>
              <a:custGeom>
                <a:avLst/>
                <a:gdLst>
                  <a:gd name="T0" fmla="*/ 1161 w 1161"/>
                  <a:gd name="T1" fmla="*/ 1631 h 2437"/>
                  <a:gd name="T2" fmla="*/ 493 w 1161"/>
                  <a:gd name="T3" fmla="*/ 2437 h 2437"/>
                  <a:gd name="T4" fmla="*/ 0 w 1161"/>
                  <a:gd name="T5" fmla="*/ 807 h 2437"/>
                  <a:gd name="T6" fmla="*/ 668 w 1161"/>
                  <a:gd name="T7" fmla="*/ 0 h 2437"/>
                  <a:gd name="T8" fmla="*/ 1161 w 1161"/>
                  <a:gd name="T9" fmla="*/ 1631 h 2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1" h="2437">
                    <a:moveTo>
                      <a:pt x="1161" y="1631"/>
                    </a:moveTo>
                    <a:lnTo>
                      <a:pt x="493" y="2437"/>
                    </a:lnTo>
                    <a:lnTo>
                      <a:pt x="0" y="807"/>
                    </a:lnTo>
                    <a:lnTo>
                      <a:pt x="668" y="0"/>
                    </a:lnTo>
                    <a:lnTo>
                      <a:pt x="1161" y="163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0" name="Freeform 97">
                <a:extLst>
                  <a:ext uri="{FF2B5EF4-FFF2-40B4-BE49-F238E27FC236}">
                    <a16:creationId xmlns:a16="http://schemas.microsoft.com/office/drawing/2014/main" id="{C974CB7B-4ABC-4707-AE62-18260D9D19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796430" y="-13424923"/>
                <a:ext cx="7757333" cy="8226281"/>
              </a:xfrm>
              <a:custGeom>
                <a:avLst/>
                <a:gdLst>
                  <a:gd name="T0" fmla="*/ 1161 w 1161"/>
                  <a:gd name="T1" fmla="*/ 1631 h 2437"/>
                  <a:gd name="T2" fmla="*/ 493 w 1161"/>
                  <a:gd name="T3" fmla="*/ 2437 h 2437"/>
                  <a:gd name="T4" fmla="*/ 0 w 1161"/>
                  <a:gd name="T5" fmla="*/ 807 h 2437"/>
                  <a:gd name="T6" fmla="*/ 668 w 1161"/>
                  <a:gd name="T7" fmla="*/ 0 h 2437"/>
                  <a:gd name="T8" fmla="*/ 1161 w 1161"/>
                  <a:gd name="T9" fmla="*/ 1631 h 2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1" h="2437">
                    <a:moveTo>
                      <a:pt x="1161" y="1631"/>
                    </a:moveTo>
                    <a:lnTo>
                      <a:pt x="493" y="2437"/>
                    </a:lnTo>
                    <a:lnTo>
                      <a:pt x="0" y="807"/>
                    </a:lnTo>
                    <a:lnTo>
                      <a:pt x="668" y="0"/>
                    </a:lnTo>
                    <a:lnTo>
                      <a:pt x="1161" y="163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41" name="Freeform 98">
                <a:extLst>
                  <a:ext uri="{FF2B5EF4-FFF2-40B4-BE49-F238E27FC236}">
                    <a16:creationId xmlns:a16="http://schemas.microsoft.com/office/drawing/2014/main" id="{7DDC714E-D8AA-433F-8114-D1D8782B32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974594" y="-12321109"/>
                <a:ext cx="2632549" cy="1812685"/>
              </a:xfrm>
              <a:custGeom>
                <a:avLst/>
                <a:gdLst>
                  <a:gd name="T0" fmla="*/ 383 w 394"/>
                  <a:gd name="T1" fmla="*/ 0 h 537"/>
                  <a:gd name="T2" fmla="*/ 0 w 394"/>
                  <a:gd name="T3" fmla="*/ 464 h 537"/>
                  <a:gd name="T4" fmla="*/ 21 w 394"/>
                  <a:gd name="T5" fmla="*/ 537 h 537"/>
                  <a:gd name="T6" fmla="*/ 394 w 394"/>
                  <a:gd name="T7" fmla="*/ 87 h 537"/>
                  <a:gd name="T8" fmla="*/ 383 w 394"/>
                  <a:gd name="T9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4" h="537">
                    <a:moveTo>
                      <a:pt x="383" y="0"/>
                    </a:moveTo>
                    <a:lnTo>
                      <a:pt x="0" y="464"/>
                    </a:lnTo>
                    <a:lnTo>
                      <a:pt x="21" y="537"/>
                    </a:lnTo>
                    <a:lnTo>
                      <a:pt x="394" y="87"/>
                    </a:lnTo>
                    <a:lnTo>
                      <a:pt x="383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2" name="Freeform 99">
                <a:extLst>
                  <a:ext uri="{FF2B5EF4-FFF2-40B4-BE49-F238E27FC236}">
                    <a16:creationId xmlns:a16="http://schemas.microsoft.com/office/drawing/2014/main" id="{6E30C4E6-6957-4B4A-90BD-9362FE041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974594" y="-12321109"/>
                <a:ext cx="2632549" cy="1812685"/>
              </a:xfrm>
              <a:custGeom>
                <a:avLst/>
                <a:gdLst>
                  <a:gd name="T0" fmla="*/ 383 w 394"/>
                  <a:gd name="T1" fmla="*/ 0 h 537"/>
                  <a:gd name="T2" fmla="*/ 0 w 394"/>
                  <a:gd name="T3" fmla="*/ 464 h 537"/>
                  <a:gd name="T4" fmla="*/ 21 w 394"/>
                  <a:gd name="T5" fmla="*/ 537 h 537"/>
                  <a:gd name="T6" fmla="*/ 394 w 394"/>
                  <a:gd name="T7" fmla="*/ 87 h 537"/>
                  <a:gd name="T8" fmla="*/ 383 w 394"/>
                  <a:gd name="T9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4" h="537">
                    <a:moveTo>
                      <a:pt x="383" y="0"/>
                    </a:moveTo>
                    <a:lnTo>
                      <a:pt x="0" y="464"/>
                    </a:lnTo>
                    <a:lnTo>
                      <a:pt x="21" y="537"/>
                    </a:lnTo>
                    <a:lnTo>
                      <a:pt x="394" y="87"/>
                    </a:lnTo>
                    <a:lnTo>
                      <a:pt x="38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3" name="Freeform 100">
                <a:extLst>
                  <a:ext uri="{FF2B5EF4-FFF2-40B4-BE49-F238E27FC236}">
                    <a16:creationId xmlns:a16="http://schemas.microsoft.com/office/drawing/2014/main" id="{65FC103A-0DB7-4279-BB8A-20D39E6E1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212892" y="-11814772"/>
                <a:ext cx="1957708" cy="1289470"/>
              </a:xfrm>
              <a:custGeom>
                <a:avLst/>
                <a:gdLst>
                  <a:gd name="T0" fmla="*/ 288 w 293"/>
                  <a:gd name="T1" fmla="*/ 0 h 382"/>
                  <a:gd name="T2" fmla="*/ 0 w 293"/>
                  <a:gd name="T3" fmla="*/ 347 h 382"/>
                  <a:gd name="T4" fmla="*/ 10 w 293"/>
                  <a:gd name="T5" fmla="*/ 382 h 382"/>
                  <a:gd name="T6" fmla="*/ 293 w 293"/>
                  <a:gd name="T7" fmla="*/ 40 h 382"/>
                  <a:gd name="T8" fmla="*/ 288 w 293"/>
                  <a:gd name="T9" fmla="*/ 0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3" h="382">
                    <a:moveTo>
                      <a:pt x="288" y="0"/>
                    </a:moveTo>
                    <a:lnTo>
                      <a:pt x="0" y="347"/>
                    </a:lnTo>
                    <a:lnTo>
                      <a:pt x="10" y="382"/>
                    </a:lnTo>
                    <a:lnTo>
                      <a:pt x="293" y="40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4" name="Freeform 101">
                <a:extLst>
                  <a:ext uri="{FF2B5EF4-FFF2-40B4-BE49-F238E27FC236}">
                    <a16:creationId xmlns:a16="http://schemas.microsoft.com/office/drawing/2014/main" id="{5AF59DF2-4B27-4220-9387-054DE54B61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212892" y="-11814772"/>
                <a:ext cx="1957708" cy="1289470"/>
              </a:xfrm>
              <a:custGeom>
                <a:avLst/>
                <a:gdLst>
                  <a:gd name="T0" fmla="*/ 288 w 293"/>
                  <a:gd name="T1" fmla="*/ 0 h 382"/>
                  <a:gd name="T2" fmla="*/ 0 w 293"/>
                  <a:gd name="T3" fmla="*/ 347 h 382"/>
                  <a:gd name="T4" fmla="*/ 10 w 293"/>
                  <a:gd name="T5" fmla="*/ 382 h 382"/>
                  <a:gd name="T6" fmla="*/ 293 w 293"/>
                  <a:gd name="T7" fmla="*/ 40 h 382"/>
                  <a:gd name="T8" fmla="*/ 288 w 293"/>
                  <a:gd name="T9" fmla="*/ 0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3" h="382">
                    <a:moveTo>
                      <a:pt x="288" y="0"/>
                    </a:moveTo>
                    <a:lnTo>
                      <a:pt x="0" y="347"/>
                    </a:lnTo>
                    <a:lnTo>
                      <a:pt x="10" y="382"/>
                    </a:lnTo>
                    <a:lnTo>
                      <a:pt x="293" y="40"/>
                    </a:lnTo>
                    <a:lnTo>
                      <a:pt x="28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5" name="Freeform 102">
                <a:extLst>
                  <a:ext uri="{FF2B5EF4-FFF2-40B4-BE49-F238E27FC236}">
                    <a16:creationId xmlns:a16="http://schemas.microsoft.com/office/drawing/2014/main" id="{9B8F41E7-4B26-4681-9DA5-74BF986E8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353205" y="-10069599"/>
                <a:ext cx="414259" cy="327431"/>
              </a:xfrm>
              <a:custGeom>
                <a:avLst/>
                <a:gdLst>
                  <a:gd name="T0" fmla="*/ 51 w 62"/>
                  <a:gd name="T1" fmla="*/ 0 h 97"/>
                  <a:gd name="T2" fmla="*/ 0 w 62"/>
                  <a:gd name="T3" fmla="*/ 62 h 97"/>
                  <a:gd name="T4" fmla="*/ 10 w 62"/>
                  <a:gd name="T5" fmla="*/ 97 h 97"/>
                  <a:gd name="T6" fmla="*/ 62 w 62"/>
                  <a:gd name="T7" fmla="*/ 34 h 97"/>
                  <a:gd name="T8" fmla="*/ 51 w 62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7">
                    <a:moveTo>
                      <a:pt x="51" y="0"/>
                    </a:moveTo>
                    <a:lnTo>
                      <a:pt x="0" y="62"/>
                    </a:lnTo>
                    <a:lnTo>
                      <a:pt x="10" y="97"/>
                    </a:lnTo>
                    <a:lnTo>
                      <a:pt x="62" y="34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6" name="Freeform 103">
                <a:extLst>
                  <a:ext uri="{FF2B5EF4-FFF2-40B4-BE49-F238E27FC236}">
                    <a16:creationId xmlns:a16="http://schemas.microsoft.com/office/drawing/2014/main" id="{6839C0C5-D247-4AB7-87C9-10C6F3AA4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353205" y="-10069599"/>
                <a:ext cx="414259" cy="327431"/>
              </a:xfrm>
              <a:custGeom>
                <a:avLst/>
                <a:gdLst>
                  <a:gd name="T0" fmla="*/ 51 w 62"/>
                  <a:gd name="T1" fmla="*/ 0 h 97"/>
                  <a:gd name="T2" fmla="*/ 0 w 62"/>
                  <a:gd name="T3" fmla="*/ 62 h 97"/>
                  <a:gd name="T4" fmla="*/ 10 w 62"/>
                  <a:gd name="T5" fmla="*/ 97 h 97"/>
                  <a:gd name="T6" fmla="*/ 62 w 62"/>
                  <a:gd name="T7" fmla="*/ 34 h 97"/>
                  <a:gd name="T8" fmla="*/ 51 w 62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7">
                    <a:moveTo>
                      <a:pt x="51" y="0"/>
                    </a:moveTo>
                    <a:lnTo>
                      <a:pt x="0" y="62"/>
                    </a:lnTo>
                    <a:lnTo>
                      <a:pt x="10" y="97"/>
                    </a:lnTo>
                    <a:lnTo>
                      <a:pt x="62" y="34"/>
                    </a:lnTo>
                    <a:lnTo>
                      <a:pt x="5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7" name="Freeform 104">
                <a:extLst>
                  <a:ext uri="{FF2B5EF4-FFF2-40B4-BE49-F238E27FC236}">
                    <a16:creationId xmlns:a16="http://schemas.microsoft.com/office/drawing/2014/main" id="{02128CF2-8D57-4A0E-BA28-219822F629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159439" y="-9782675"/>
                <a:ext cx="300672" cy="222788"/>
              </a:xfrm>
              <a:custGeom>
                <a:avLst/>
                <a:gdLst>
                  <a:gd name="T0" fmla="*/ 40 w 45"/>
                  <a:gd name="T1" fmla="*/ 0 h 66"/>
                  <a:gd name="T2" fmla="*/ 0 w 45"/>
                  <a:gd name="T3" fmla="*/ 49 h 66"/>
                  <a:gd name="T4" fmla="*/ 5 w 45"/>
                  <a:gd name="T5" fmla="*/ 66 h 66"/>
                  <a:gd name="T6" fmla="*/ 45 w 45"/>
                  <a:gd name="T7" fmla="*/ 17 h 66"/>
                  <a:gd name="T8" fmla="*/ 4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40" y="0"/>
                    </a:moveTo>
                    <a:lnTo>
                      <a:pt x="0" y="49"/>
                    </a:lnTo>
                    <a:lnTo>
                      <a:pt x="5" y="66"/>
                    </a:lnTo>
                    <a:lnTo>
                      <a:pt x="45" y="17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8" name="Freeform 105">
                <a:extLst>
                  <a:ext uri="{FF2B5EF4-FFF2-40B4-BE49-F238E27FC236}">
                    <a16:creationId xmlns:a16="http://schemas.microsoft.com/office/drawing/2014/main" id="{D91B3F21-2DC9-40B9-91E6-C6E1416CB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159439" y="-9782675"/>
                <a:ext cx="300672" cy="222788"/>
              </a:xfrm>
              <a:custGeom>
                <a:avLst/>
                <a:gdLst>
                  <a:gd name="T0" fmla="*/ 40 w 45"/>
                  <a:gd name="T1" fmla="*/ 0 h 66"/>
                  <a:gd name="T2" fmla="*/ 0 w 45"/>
                  <a:gd name="T3" fmla="*/ 49 h 66"/>
                  <a:gd name="T4" fmla="*/ 5 w 45"/>
                  <a:gd name="T5" fmla="*/ 66 h 66"/>
                  <a:gd name="T6" fmla="*/ 45 w 45"/>
                  <a:gd name="T7" fmla="*/ 17 h 66"/>
                  <a:gd name="T8" fmla="*/ 4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40" y="0"/>
                    </a:moveTo>
                    <a:lnTo>
                      <a:pt x="0" y="49"/>
                    </a:lnTo>
                    <a:lnTo>
                      <a:pt x="5" y="66"/>
                    </a:lnTo>
                    <a:lnTo>
                      <a:pt x="45" y="17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9" name="Freeform 106">
                <a:extLst>
                  <a:ext uri="{FF2B5EF4-FFF2-40B4-BE49-F238E27FC236}">
                    <a16:creationId xmlns:a16="http://schemas.microsoft.com/office/drawing/2014/main" id="{41F133BD-F14B-45E3-91BF-832D4E0A5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631593" y="-10511800"/>
                <a:ext cx="414259" cy="324055"/>
              </a:xfrm>
              <a:custGeom>
                <a:avLst/>
                <a:gdLst>
                  <a:gd name="T0" fmla="*/ 51 w 62"/>
                  <a:gd name="T1" fmla="*/ 0 h 96"/>
                  <a:gd name="T2" fmla="*/ 0 w 62"/>
                  <a:gd name="T3" fmla="*/ 63 h 96"/>
                  <a:gd name="T4" fmla="*/ 10 w 62"/>
                  <a:gd name="T5" fmla="*/ 96 h 96"/>
                  <a:gd name="T6" fmla="*/ 62 w 62"/>
                  <a:gd name="T7" fmla="*/ 35 h 96"/>
                  <a:gd name="T8" fmla="*/ 51 w 62"/>
                  <a:gd name="T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6">
                    <a:moveTo>
                      <a:pt x="51" y="0"/>
                    </a:moveTo>
                    <a:lnTo>
                      <a:pt x="0" y="63"/>
                    </a:lnTo>
                    <a:lnTo>
                      <a:pt x="10" y="96"/>
                    </a:lnTo>
                    <a:lnTo>
                      <a:pt x="62" y="35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0" name="Freeform 107">
                <a:extLst>
                  <a:ext uri="{FF2B5EF4-FFF2-40B4-BE49-F238E27FC236}">
                    <a16:creationId xmlns:a16="http://schemas.microsoft.com/office/drawing/2014/main" id="{5604D42A-C7E9-478B-8578-984E3ED2FD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631593" y="-10511800"/>
                <a:ext cx="414259" cy="324055"/>
              </a:xfrm>
              <a:custGeom>
                <a:avLst/>
                <a:gdLst>
                  <a:gd name="T0" fmla="*/ 51 w 62"/>
                  <a:gd name="T1" fmla="*/ 0 h 96"/>
                  <a:gd name="T2" fmla="*/ 0 w 62"/>
                  <a:gd name="T3" fmla="*/ 63 h 96"/>
                  <a:gd name="T4" fmla="*/ 10 w 62"/>
                  <a:gd name="T5" fmla="*/ 96 h 96"/>
                  <a:gd name="T6" fmla="*/ 62 w 62"/>
                  <a:gd name="T7" fmla="*/ 35 h 96"/>
                  <a:gd name="T8" fmla="*/ 51 w 62"/>
                  <a:gd name="T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6">
                    <a:moveTo>
                      <a:pt x="51" y="0"/>
                    </a:moveTo>
                    <a:lnTo>
                      <a:pt x="0" y="63"/>
                    </a:lnTo>
                    <a:lnTo>
                      <a:pt x="10" y="96"/>
                    </a:lnTo>
                    <a:lnTo>
                      <a:pt x="62" y="35"/>
                    </a:lnTo>
                    <a:lnTo>
                      <a:pt x="5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1" name="Freeform 108">
                <a:extLst>
                  <a:ext uri="{FF2B5EF4-FFF2-40B4-BE49-F238E27FC236}">
                    <a16:creationId xmlns:a16="http://schemas.microsoft.com/office/drawing/2014/main" id="{399C9654-AAE4-4586-A150-47DBD520D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437826" y="-10221500"/>
                <a:ext cx="307353" cy="219413"/>
              </a:xfrm>
              <a:custGeom>
                <a:avLst/>
                <a:gdLst>
                  <a:gd name="T0" fmla="*/ 41 w 46"/>
                  <a:gd name="T1" fmla="*/ 0 h 65"/>
                  <a:gd name="T2" fmla="*/ 0 w 46"/>
                  <a:gd name="T3" fmla="*/ 48 h 65"/>
                  <a:gd name="T4" fmla="*/ 6 w 46"/>
                  <a:gd name="T5" fmla="*/ 65 h 65"/>
                  <a:gd name="T6" fmla="*/ 46 w 46"/>
                  <a:gd name="T7" fmla="*/ 16 h 65"/>
                  <a:gd name="T8" fmla="*/ 41 w 46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65">
                    <a:moveTo>
                      <a:pt x="41" y="0"/>
                    </a:moveTo>
                    <a:lnTo>
                      <a:pt x="0" y="48"/>
                    </a:lnTo>
                    <a:lnTo>
                      <a:pt x="6" y="65"/>
                    </a:lnTo>
                    <a:lnTo>
                      <a:pt x="46" y="16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2" name="Freeform 109">
                <a:extLst>
                  <a:ext uri="{FF2B5EF4-FFF2-40B4-BE49-F238E27FC236}">
                    <a16:creationId xmlns:a16="http://schemas.microsoft.com/office/drawing/2014/main" id="{A4B86981-1738-43D4-B0C5-46F890DB2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437826" y="-10221500"/>
                <a:ext cx="307353" cy="219413"/>
              </a:xfrm>
              <a:custGeom>
                <a:avLst/>
                <a:gdLst>
                  <a:gd name="T0" fmla="*/ 41 w 46"/>
                  <a:gd name="T1" fmla="*/ 0 h 65"/>
                  <a:gd name="T2" fmla="*/ 0 w 46"/>
                  <a:gd name="T3" fmla="*/ 48 h 65"/>
                  <a:gd name="T4" fmla="*/ 6 w 46"/>
                  <a:gd name="T5" fmla="*/ 65 h 65"/>
                  <a:gd name="T6" fmla="*/ 46 w 46"/>
                  <a:gd name="T7" fmla="*/ 16 h 65"/>
                  <a:gd name="T8" fmla="*/ 41 w 46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65">
                    <a:moveTo>
                      <a:pt x="41" y="0"/>
                    </a:moveTo>
                    <a:lnTo>
                      <a:pt x="0" y="48"/>
                    </a:lnTo>
                    <a:lnTo>
                      <a:pt x="6" y="65"/>
                    </a:lnTo>
                    <a:lnTo>
                      <a:pt x="46" y="16"/>
                    </a:lnTo>
                    <a:lnTo>
                      <a:pt x="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3" name="Freeform 110">
                <a:extLst>
                  <a:ext uri="{FF2B5EF4-FFF2-40B4-BE49-F238E27FC236}">
                    <a16:creationId xmlns:a16="http://schemas.microsoft.com/office/drawing/2014/main" id="{B0F55332-12D0-4AAE-9E7F-6488B4DC6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930025" y="-10940498"/>
                <a:ext cx="414259" cy="324055"/>
              </a:xfrm>
              <a:custGeom>
                <a:avLst/>
                <a:gdLst>
                  <a:gd name="T0" fmla="*/ 52 w 62"/>
                  <a:gd name="T1" fmla="*/ 0 h 96"/>
                  <a:gd name="T2" fmla="*/ 0 w 62"/>
                  <a:gd name="T3" fmla="*/ 62 h 96"/>
                  <a:gd name="T4" fmla="*/ 11 w 62"/>
                  <a:gd name="T5" fmla="*/ 96 h 96"/>
                  <a:gd name="T6" fmla="*/ 62 w 62"/>
                  <a:gd name="T7" fmla="*/ 34 h 96"/>
                  <a:gd name="T8" fmla="*/ 52 w 62"/>
                  <a:gd name="T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6">
                    <a:moveTo>
                      <a:pt x="52" y="0"/>
                    </a:moveTo>
                    <a:lnTo>
                      <a:pt x="0" y="62"/>
                    </a:lnTo>
                    <a:lnTo>
                      <a:pt x="11" y="96"/>
                    </a:lnTo>
                    <a:lnTo>
                      <a:pt x="62" y="3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4" name="Freeform 111">
                <a:extLst>
                  <a:ext uri="{FF2B5EF4-FFF2-40B4-BE49-F238E27FC236}">
                    <a16:creationId xmlns:a16="http://schemas.microsoft.com/office/drawing/2014/main" id="{BE949567-C067-4AAA-A894-2F7C3F97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930025" y="-10940498"/>
                <a:ext cx="414259" cy="324055"/>
              </a:xfrm>
              <a:custGeom>
                <a:avLst/>
                <a:gdLst>
                  <a:gd name="T0" fmla="*/ 52 w 62"/>
                  <a:gd name="T1" fmla="*/ 0 h 96"/>
                  <a:gd name="T2" fmla="*/ 0 w 62"/>
                  <a:gd name="T3" fmla="*/ 62 h 96"/>
                  <a:gd name="T4" fmla="*/ 11 w 62"/>
                  <a:gd name="T5" fmla="*/ 96 h 96"/>
                  <a:gd name="T6" fmla="*/ 62 w 62"/>
                  <a:gd name="T7" fmla="*/ 34 h 96"/>
                  <a:gd name="T8" fmla="*/ 52 w 62"/>
                  <a:gd name="T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6">
                    <a:moveTo>
                      <a:pt x="52" y="0"/>
                    </a:moveTo>
                    <a:lnTo>
                      <a:pt x="0" y="62"/>
                    </a:lnTo>
                    <a:lnTo>
                      <a:pt x="11" y="96"/>
                    </a:lnTo>
                    <a:lnTo>
                      <a:pt x="62" y="34"/>
                    </a:lnTo>
                    <a:lnTo>
                      <a:pt x="5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5" name="Freeform 112">
                <a:extLst>
                  <a:ext uri="{FF2B5EF4-FFF2-40B4-BE49-F238E27FC236}">
                    <a16:creationId xmlns:a16="http://schemas.microsoft.com/office/drawing/2014/main" id="{B408EE65-BBA6-4054-A1FC-3ABCA80828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729577" y="-10653574"/>
                <a:ext cx="300672" cy="222788"/>
              </a:xfrm>
              <a:custGeom>
                <a:avLst/>
                <a:gdLst>
                  <a:gd name="T0" fmla="*/ 40 w 45"/>
                  <a:gd name="T1" fmla="*/ 0 h 66"/>
                  <a:gd name="T2" fmla="*/ 0 w 45"/>
                  <a:gd name="T3" fmla="*/ 48 h 66"/>
                  <a:gd name="T4" fmla="*/ 5 w 45"/>
                  <a:gd name="T5" fmla="*/ 66 h 66"/>
                  <a:gd name="T6" fmla="*/ 45 w 45"/>
                  <a:gd name="T7" fmla="*/ 17 h 66"/>
                  <a:gd name="T8" fmla="*/ 4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40" y="0"/>
                    </a:moveTo>
                    <a:lnTo>
                      <a:pt x="0" y="48"/>
                    </a:lnTo>
                    <a:lnTo>
                      <a:pt x="5" y="66"/>
                    </a:lnTo>
                    <a:lnTo>
                      <a:pt x="45" y="17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6" name="Freeform 113">
                <a:extLst>
                  <a:ext uri="{FF2B5EF4-FFF2-40B4-BE49-F238E27FC236}">
                    <a16:creationId xmlns:a16="http://schemas.microsoft.com/office/drawing/2014/main" id="{9DFF821B-E646-43BB-9D16-CF4742AC9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729577" y="-10653574"/>
                <a:ext cx="300672" cy="222788"/>
              </a:xfrm>
              <a:custGeom>
                <a:avLst/>
                <a:gdLst>
                  <a:gd name="T0" fmla="*/ 40 w 45"/>
                  <a:gd name="T1" fmla="*/ 0 h 66"/>
                  <a:gd name="T2" fmla="*/ 0 w 45"/>
                  <a:gd name="T3" fmla="*/ 48 h 66"/>
                  <a:gd name="T4" fmla="*/ 5 w 45"/>
                  <a:gd name="T5" fmla="*/ 66 h 66"/>
                  <a:gd name="T6" fmla="*/ 45 w 45"/>
                  <a:gd name="T7" fmla="*/ 17 h 66"/>
                  <a:gd name="T8" fmla="*/ 4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40" y="0"/>
                    </a:moveTo>
                    <a:lnTo>
                      <a:pt x="0" y="48"/>
                    </a:lnTo>
                    <a:lnTo>
                      <a:pt x="5" y="66"/>
                    </a:lnTo>
                    <a:lnTo>
                      <a:pt x="45" y="17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7" name="Freeform 114">
                <a:extLst>
                  <a:ext uri="{FF2B5EF4-FFF2-40B4-BE49-F238E27FC236}">
                    <a16:creationId xmlns:a16="http://schemas.microsoft.com/office/drawing/2014/main" id="{27F97AB0-D5D4-4084-8843-C44F5D4279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255184" y="-11210544"/>
                <a:ext cx="146995" cy="182281"/>
              </a:xfrm>
              <a:custGeom>
                <a:avLst/>
                <a:gdLst>
                  <a:gd name="T0" fmla="*/ 17 w 22"/>
                  <a:gd name="T1" fmla="*/ 0 h 54"/>
                  <a:gd name="T2" fmla="*/ 0 w 22"/>
                  <a:gd name="T3" fmla="*/ 21 h 54"/>
                  <a:gd name="T4" fmla="*/ 10 w 22"/>
                  <a:gd name="T5" fmla="*/ 54 h 54"/>
                  <a:gd name="T6" fmla="*/ 22 w 22"/>
                  <a:gd name="T7" fmla="*/ 40 h 54"/>
                  <a:gd name="T8" fmla="*/ 17 w 22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54">
                    <a:moveTo>
                      <a:pt x="17" y="0"/>
                    </a:moveTo>
                    <a:lnTo>
                      <a:pt x="0" y="21"/>
                    </a:lnTo>
                    <a:lnTo>
                      <a:pt x="10" y="54"/>
                    </a:lnTo>
                    <a:lnTo>
                      <a:pt x="22" y="4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8" name="Freeform 115">
                <a:extLst>
                  <a:ext uri="{FF2B5EF4-FFF2-40B4-BE49-F238E27FC236}">
                    <a16:creationId xmlns:a16="http://schemas.microsoft.com/office/drawing/2014/main" id="{11585EA8-1EC5-4B9D-B850-D8C96B9EE4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255184" y="-11210544"/>
                <a:ext cx="146995" cy="182281"/>
              </a:xfrm>
              <a:custGeom>
                <a:avLst/>
                <a:gdLst>
                  <a:gd name="T0" fmla="*/ 17 w 22"/>
                  <a:gd name="T1" fmla="*/ 0 h 54"/>
                  <a:gd name="T2" fmla="*/ 0 w 22"/>
                  <a:gd name="T3" fmla="*/ 21 h 54"/>
                  <a:gd name="T4" fmla="*/ 10 w 22"/>
                  <a:gd name="T5" fmla="*/ 54 h 54"/>
                  <a:gd name="T6" fmla="*/ 22 w 22"/>
                  <a:gd name="T7" fmla="*/ 40 h 54"/>
                  <a:gd name="T8" fmla="*/ 17 w 22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54">
                    <a:moveTo>
                      <a:pt x="17" y="0"/>
                    </a:moveTo>
                    <a:lnTo>
                      <a:pt x="0" y="21"/>
                    </a:lnTo>
                    <a:lnTo>
                      <a:pt x="10" y="54"/>
                    </a:lnTo>
                    <a:lnTo>
                      <a:pt x="22" y="40"/>
                    </a:lnTo>
                    <a:lnTo>
                      <a:pt x="1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9" name="Freeform 116">
                <a:extLst>
                  <a:ext uri="{FF2B5EF4-FFF2-40B4-BE49-F238E27FC236}">
                    <a16:creationId xmlns:a16="http://schemas.microsoft.com/office/drawing/2014/main" id="{5D0B03A5-5625-4A72-8CFA-2502DB6214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317558" y="-8334552"/>
                <a:ext cx="414259" cy="324055"/>
              </a:xfrm>
              <a:custGeom>
                <a:avLst/>
                <a:gdLst>
                  <a:gd name="T0" fmla="*/ 52 w 62"/>
                  <a:gd name="T1" fmla="*/ 0 h 96"/>
                  <a:gd name="T2" fmla="*/ 0 w 62"/>
                  <a:gd name="T3" fmla="*/ 62 h 96"/>
                  <a:gd name="T4" fmla="*/ 11 w 62"/>
                  <a:gd name="T5" fmla="*/ 96 h 96"/>
                  <a:gd name="T6" fmla="*/ 62 w 62"/>
                  <a:gd name="T7" fmla="*/ 34 h 96"/>
                  <a:gd name="T8" fmla="*/ 52 w 62"/>
                  <a:gd name="T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6">
                    <a:moveTo>
                      <a:pt x="52" y="0"/>
                    </a:moveTo>
                    <a:lnTo>
                      <a:pt x="0" y="62"/>
                    </a:lnTo>
                    <a:lnTo>
                      <a:pt x="11" y="96"/>
                    </a:lnTo>
                    <a:lnTo>
                      <a:pt x="62" y="3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0" name="Freeform 117">
                <a:extLst>
                  <a:ext uri="{FF2B5EF4-FFF2-40B4-BE49-F238E27FC236}">
                    <a16:creationId xmlns:a16="http://schemas.microsoft.com/office/drawing/2014/main" id="{E162EEEB-24A7-4CC8-9912-CE497C8F98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317558" y="-8334552"/>
                <a:ext cx="414259" cy="324055"/>
              </a:xfrm>
              <a:custGeom>
                <a:avLst/>
                <a:gdLst>
                  <a:gd name="T0" fmla="*/ 52 w 62"/>
                  <a:gd name="T1" fmla="*/ 0 h 96"/>
                  <a:gd name="T2" fmla="*/ 0 w 62"/>
                  <a:gd name="T3" fmla="*/ 62 h 96"/>
                  <a:gd name="T4" fmla="*/ 11 w 62"/>
                  <a:gd name="T5" fmla="*/ 96 h 96"/>
                  <a:gd name="T6" fmla="*/ 62 w 62"/>
                  <a:gd name="T7" fmla="*/ 34 h 96"/>
                  <a:gd name="T8" fmla="*/ 52 w 62"/>
                  <a:gd name="T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6">
                    <a:moveTo>
                      <a:pt x="52" y="0"/>
                    </a:moveTo>
                    <a:lnTo>
                      <a:pt x="0" y="62"/>
                    </a:lnTo>
                    <a:lnTo>
                      <a:pt x="11" y="96"/>
                    </a:lnTo>
                    <a:lnTo>
                      <a:pt x="62" y="34"/>
                    </a:lnTo>
                    <a:lnTo>
                      <a:pt x="5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1" name="Freeform 118">
                <a:extLst>
                  <a:ext uri="{FF2B5EF4-FFF2-40B4-BE49-F238E27FC236}">
                    <a16:creationId xmlns:a16="http://schemas.microsoft.com/office/drawing/2014/main" id="{C2D4AC3E-A239-4072-B21F-998A2B896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595945" y="-8776753"/>
                <a:ext cx="414259" cy="327431"/>
              </a:xfrm>
              <a:custGeom>
                <a:avLst/>
                <a:gdLst>
                  <a:gd name="T0" fmla="*/ 52 w 62"/>
                  <a:gd name="T1" fmla="*/ 0 h 97"/>
                  <a:gd name="T2" fmla="*/ 0 w 62"/>
                  <a:gd name="T3" fmla="*/ 62 h 97"/>
                  <a:gd name="T4" fmla="*/ 11 w 62"/>
                  <a:gd name="T5" fmla="*/ 97 h 97"/>
                  <a:gd name="T6" fmla="*/ 62 w 62"/>
                  <a:gd name="T7" fmla="*/ 34 h 97"/>
                  <a:gd name="T8" fmla="*/ 52 w 62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7">
                    <a:moveTo>
                      <a:pt x="52" y="0"/>
                    </a:moveTo>
                    <a:lnTo>
                      <a:pt x="0" y="62"/>
                    </a:lnTo>
                    <a:lnTo>
                      <a:pt x="11" y="97"/>
                    </a:lnTo>
                    <a:lnTo>
                      <a:pt x="62" y="3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2" name="Freeform 119">
                <a:extLst>
                  <a:ext uri="{FF2B5EF4-FFF2-40B4-BE49-F238E27FC236}">
                    <a16:creationId xmlns:a16="http://schemas.microsoft.com/office/drawing/2014/main" id="{87460047-D743-4F09-AA8D-6DE387C53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595945" y="-8776753"/>
                <a:ext cx="414259" cy="327431"/>
              </a:xfrm>
              <a:custGeom>
                <a:avLst/>
                <a:gdLst>
                  <a:gd name="T0" fmla="*/ 52 w 62"/>
                  <a:gd name="T1" fmla="*/ 0 h 97"/>
                  <a:gd name="T2" fmla="*/ 0 w 62"/>
                  <a:gd name="T3" fmla="*/ 62 h 97"/>
                  <a:gd name="T4" fmla="*/ 11 w 62"/>
                  <a:gd name="T5" fmla="*/ 97 h 97"/>
                  <a:gd name="T6" fmla="*/ 62 w 62"/>
                  <a:gd name="T7" fmla="*/ 34 h 97"/>
                  <a:gd name="T8" fmla="*/ 52 w 62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7">
                    <a:moveTo>
                      <a:pt x="52" y="0"/>
                    </a:moveTo>
                    <a:lnTo>
                      <a:pt x="0" y="62"/>
                    </a:lnTo>
                    <a:lnTo>
                      <a:pt x="11" y="97"/>
                    </a:lnTo>
                    <a:lnTo>
                      <a:pt x="62" y="34"/>
                    </a:lnTo>
                    <a:lnTo>
                      <a:pt x="5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3" name="Freeform 120">
                <a:extLst>
                  <a:ext uri="{FF2B5EF4-FFF2-40B4-BE49-F238E27FC236}">
                    <a16:creationId xmlns:a16="http://schemas.microsoft.com/office/drawing/2014/main" id="{D5218791-3D12-4E2D-AC95-81C7EFCB5B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887696" y="-9154818"/>
                <a:ext cx="293990" cy="276797"/>
              </a:xfrm>
              <a:custGeom>
                <a:avLst/>
                <a:gdLst>
                  <a:gd name="T0" fmla="*/ 39 w 44"/>
                  <a:gd name="T1" fmla="*/ 0 h 82"/>
                  <a:gd name="T2" fmla="*/ 0 w 44"/>
                  <a:gd name="T3" fmla="*/ 47 h 82"/>
                  <a:gd name="T4" fmla="*/ 10 w 44"/>
                  <a:gd name="T5" fmla="*/ 82 h 82"/>
                  <a:gd name="T6" fmla="*/ 44 w 44"/>
                  <a:gd name="T7" fmla="*/ 40 h 82"/>
                  <a:gd name="T8" fmla="*/ 39 w 44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82">
                    <a:moveTo>
                      <a:pt x="39" y="0"/>
                    </a:moveTo>
                    <a:lnTo>
                      <a:pt x="0" y="47"/>
                    </a:lnTo>
                    <a:lnTo>
                      <a:pt x="10" y="82"/>
                    </a:lnTo>
                    <a:lnTo>
                      <a:pt x="44" y="4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4" name="Freeform 121">
                <a:extLst>
                  <a:ext uri="{FF2B5EF4-FFF2-40B4-BE49-F238E27FC236}">
                    <a16:creationId xmlns:a16="http://schemas.microsoft.com/office/drawing/2014/main" id="{9763C222-2588-4D09-A56F-D59832BED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887696" y="-9154818"/>
                <a:ext cx="293990" cy="276797"/>
              </a:xfrm>
              <a:custGeom>
                <a:avLst/>
                <a:gdLst>
                  <a:gd name="T0" fmla="*/ 39 w 44"/>
                  <a:gd name="T1" fmla="*/ 0 h 82"/>
                  <a:gd name="T2" fmla="*/ 0 w 44"/>
                  <a:gd name="T3" fmla="*/ 47 h 82"/>
                  <a:gd name="T4" fmla="*/ 10 w 44"/>
                  <a:gd name="T5" fmla="*/ 82 h 82"/>
                  <a:gd name="T6" fmla="*/ 44 w 44"/>
                  <a:gd name="T7" fmla="*/ 40 h 82"/>
                  <a:gd name="T8" fmla="*/ 39 w 44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82">
                    <a:moveTo>
                      <a:pt x="39" y="0"/>
                    </a:moveTo>
                    <a:lnTo>
                      <a:pt x="0" y="47"/>
                    </a:lnTo>
                    <a:lnTo>
                      <a:pt x="10" y="82"/>
                    </a:lnTo>
                    <a:lnTo>
                      <a:pt x="44" y="40"/>
                    </a:lnTo>
                    <a:lnTo>
                      <a:pt x="3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5" name="Freeform 122">
                <a:extLst>
                  <a:ext uri="{FF2B5EF4-FFF2-40B4-BE49-F238E27FC236}">
                    <a16:creationId xmlns:a16="http://schemas.microsoft.com/office/drawing/2014/main" id="{6B88D709-288C-483C-BDDC-75446E0999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019125" y="-9546385"/>
                <a:ext cx="300672" cy="219413"/>
              </a:xfrm>
              <a:custGeom>
                <a:avLst/>
                <a:gdLst>
                  <a:gd name="T0" fmla="*/ 41 w 45"/>
                  <a:gd name="T1" fmla="*/ 0 h 65"/>
                  <a:gd name="T2" fmla="*/ 0 w 45"/>
                  <a:gd name="T3" fmla="*/ 49 h 65"/>
                  <a:gd name="T4" fmla="*/ 6 w 45"/>
                  <a:gd name="T5" fmla="*/ 65 h 65"/>
                  <a:gd name="T6" fmla="*/ 45 w 45"/>
                  <a:gd name="T7" fmla="*/ 18 h 65"/>
                  <a:gd name="T8" fmla="*/ 41 w 4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41" y="0"/>
                    </a:moveTo>
                    <a:lnTo>
                      <a:pt x="0" y="49"/>
                    </a:lnTo>
                    <a:lnTo>
                      <a:pt x="6" y="65"/>
                    </a:lnTo>
                    <a:lnTo>
                      <a:pt x="45" y="18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6" name="Freeform 123">
                <a:extLst>
                  <a:ext uri="{FF2B5EF4-FFF2-40B4-BE49-F238E27FC236}">
                    <a16:creationId xmlns:a16="http://schemas.microsoft.com/office/drawing/2014/main" id="{0EBE69B4-4664-4127-8E4D-F2E8F7868C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019125" y="-9546385"/>
                <a:ext cx="300672" cy="219413"/>
              </a:xfrm>
              <a:custGeom>
                <a:avLst/>
                <a:gdLst>
                  <a:gd name="T0" fmla="*/ 41 w 45"/>
                  <a:gd name="T1" fmla="*/ 0 h 65"/>
                  <a:gd name="T2" fmla="*/ 0 w 45"/>
                  <a:gd name="T3" fmla="*/ 49 h 65"/>
                  <a:gd name="T4" fmla="*/ 6 w 45"/>
                  <a:gd name="T5" fmla="*/ 65 h 65"/>
                  <a:gd name="T6" fmla="*/ 45 w 45"/>
                  <a:gd name="T7" fmla="*/ 18 h 65"/>
                  <a:gd name="T8" fmla="*/ 41 w 4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41" y="0"/>
                    </a:moveTo>
                    <a:lnTo>
                      <a:pt x="0" y="49"/>
                    </a:lnTo>
                    <a:lnTo>
                      <a:pt x="6" y="65"/>
                    </a:lnTo>
                    <a:lnTo>
                      <a:pt x="45" y="18"/>
                    </a:lnTo>
                    <a:lnTo>
                      <a:pt x="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7" name="Freeform 124">
                <a:extLst>
                  <a:ext uri="{FF2B5EF4-FFF2-40B4-BE49-F238E27FC236}">
                    <a16:creationId xmlns:a16="http://schemas.microsoft.com/office/drawing/2014/main" id="{87C948CF-3102-48F3-A173-2A1CF640E3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290831" y="-9988585"/>
                <a:ext cx="300672" cy="222788"/>
              </a:xfrm>
              <a:custGeom>
                <a:avLst/>
                <a:gdLst>
                  <a:gd name="T0" fmla="*/ 40 w 45"/>
                  <a:gd name="T1" fmla="*/ 0 h 66"/>
                  <a:gd name="T2" fmla="*/ 0 w 45"/>
                  <a:gd name="T3" fmla="*/ 49 h 66"/>
                  <a:gd name="T4" fmla="*/ 5 w 45"/>
                  <a:gd name="T5" fmla="*/ 66 h 66"/>
                  <a:gd name="T6" fmla="*/ 45 w 45"/>
                  <a:gd name="T7" fmla="*/ 18 h 66"/>
                  <a:gd name="T8" fmla="*/ 4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40" y="0"/>
                    </a:moveTo>
                    <a:lnTo>
                      <a:pt x="0" y="49"/>
                    </a:lnTo>
                    <a:lnTo>
                      <a:pt x="5" y="66"/>
                    </a:lnTo>
                    <a:lnTo>
                      <a:pt x="45" y="18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8" name="Freeform 125">
                <a:extLst>
                  <a:ext uri="{FF2B5EF4-FFF2-40B4-BE49-F238E27FC236}">
                    <a16:creationId xmlns:a16="http://schemas.microsoft.com/office/drawing/2014/main" id="{363492C2-3D2F-4A19-B18A-3BD7A129B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290831" y="-9988585"/>
                <a:ext cx="300672" cy="222788"/>
              </a:xfrm>
              <a:custGeom>
                <a:avLst/>
                <a:gdLst>
                  <a:gd name="T0" fmla="*/ 40 w 45"/>
                  <a:gd name="T1" fmla="*/ 0 h 66"/>
                  <a:gd name="T2" fmla="*/ 0 w 45"/>
                  <a:gd name="T3" fmla="*/ 49 h 66"/>
                  <a:gd name="T4" fmla="*/ 5 w 45"/>
                  <a:gd name="T5" fmla="*/ 66 h 66"/>
                  <a:gd name="T6" fmla="*/ 45 w 45"/>
                  <a:gd name="T7" fmla="*/ 18 h 66"/>
                  <a:gd name="T8" fmla="*/ 4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40" y="0"/>
                    </a:moveTo>
                    <a:lnTo>
                      <a:pt x="0" y="49"/>
                    </a:lnTo>
                    <a:lnTo>
                      <a:pt x="5" y="66"/>
                    </a:lnTo>
                    <a:lnTo>
                      <a:pt x="45" y="18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9" name="Freeform 126">
                <a:extLst>
                  <a:ext uri="{FF2B5EF4-FFF2-40B4-BE49-F238E27FC236}">
                    <a16:creationId xmlns:a16="http://schemas.microsoft.com/office/drawing/2014/main" id="{A612D0E9-7D42-4CD3-A473-31BDC0810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589264" y="-10417284"/>
                <a:ext cx="300672" cy="222788"/>
              </a:xfrm>
              <a:custGeom>
                <a:avLst/>
                <a:gdLst>
                  <a:gd name="T0" fmla="*/ 40 w 45"/>
                  <a:gd name="T1" fmla="*/ 0 h 66"/>
                  <a:gd name="T2" fmla="*/ 0 w 45"/>
                  <a:gd name="T3" fmla="*/ 49 h 66"/>
                  <a:gd name="T4" fmla="*/ 5 w 45"/>
                  <a:gd name="T5" fmla="*/ 66 h 66"/>
                  <a:gd name="T6" fmla="*/ 45 w 45"/>
                  <a:gd name="T7" fmla="*/ 17 h 66"/>
                  <a:gd name="T8" fmla="*/ 4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40" y="0"/>
                    </a:moveTo>
                    <a:lnTo>
                      <a:pt x="0" y="49"/>
                    </a:lnTo>
                    <a:lnTo>
                      <a:pt x="5" y="66"/>
                    </a:lnTo>
                    <a:lnTo>
                      <a:pt x="45" y="17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0" name="Freeform 127">
                <a:extLst>
                  <a:ext uri="{FF2B5EF4-FFF2-40B4-BE49-F238E27FC236}">
                    <a16:creationId xmlns:a16="http://schemas.microsoft.com/office/drawing/2014/main" id="{2C03C281-FF72-42F5-9A57-0AE705380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589264" y="-10417284"/>
                <a:ext cx="300672" cy="222788"/>
              </a:xfrm>
              <a:custGeom>
                <a:avLst/>
                <a:gdLst>
                  <a:gd name="T0" fmla="*/ 40 w 45"/>
                  <a:gd name="T1" fmla="*/ 0 h 66"/>
                  <a:gd name="T2" fmla="*/ 0 w 45"/>
                  <a:gd name="T3" fmla="*/ 49 h 66"/>
                  <a:gd name="T4" fmla="*/ 5 w 45"/>
                  <a:gd name="T5" fmla="*/ 66 h 66"/>
                  <a:gd name="T6" fmla="*/ 45 w 45"/>
                  <a:gd name="T7" fmla="*/ 17 h 66"/>
                  <a:gd name="T8" fmla="*/ 4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40" y="0"/>
                    </a:moveTo>
                    <a:lnTo>
                      <a:pt x="0" y="49"/>
                    </a:lnTo>
                    <a:lnTo>
                      <a:pt x="5" y="66"/>
                    </a:lnTo>
                    <a:lnTo>
                      <a:pt x="45" y="17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1" name="Freeform 128">
                <a:extLst>
                  <a:ext uri="{FF2B5EF4-FFF2-40B4-BE49-F238E27FC236}">
                    <a16:creationId xmlns:a16="http://schemas.microsoft.com/office/drawing/2014/main" id="{15575A69-6280-47FA-979C-8BC57B9E0D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872130" y="-9303343"/>
                <a:ext cx="300672" cy="222788"/>
              </a:xfrm>
              <a:custGeom>
                <a:avLst/>
                <a:gdLst>
                  <a:gd name="T0" fmla="*/ 40 w 45"/>
                  <a:gd name="T1" fmla="*/ 0 h 66"/>
                  <a:gd name="T2" fmla="*/ 0 w 45"/>
                  <a:gd name="T3" fmla="*/ 49 h 66"/>
                  <a:gd name="T4" fmla="*/ 5 w 45"/>
                  <a:gd name="T5" fmla="*/ 66 h 66"/>
                  <a:gd name="T6" fmla="*/ 45 w 45"/>
                  <a:gd name="T7" fmla="*/ 17 h 66"/>
                  <a:gd name="T8" fmla="*/ 4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40" y="0"/>
                    </a:moveTo>
                    <a:lnTo>
                      <a:pt x="0" y="49"/>
                    </a:lnTo>
                    <a:lnTo>
                      <a:pt x="5" y="66"/>
                    </a:lnTo>
                    <a:lnTo>
                      <a:pt x="45" y="17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2" name="Freeform 129">
                <a:extLst>
                  <a:ext uri="{FF2B5EF4-FFF2-40B4-BE49-F238E27FC236}">
                    <a16:creationId xmlns:a16="http://schemas.microsoft.com/office/drawing/2014/main" id="{725E91CE-2919-4A59-BD04-3A8E59A1FC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872130" y="-9303343"/>
                <a:ext cx="300672" cy="222788"/>
              </a:xfrm>
              <a:custGeom>
                <a:avLst/>
                <a:gdLst>
                  <a:gd name="T0" fmla="*/ 40 w 45"/>
                  <a:gd name="T1" fmla="*/ 0 h 66"/>
                  <a:gd name="T2" fmla="*/ 0 w 45"/>
                  <a:gd name="T3" fmla="*/ 49 h 66"/>
                  <a:gd name="T4" fmla="*/ 5 w 45"/>
                  <a:gd name="T5" fmla="*/ 66 h 66"/>
                  <a:gd name="T6" fmla="*/ 45 w 45"/>
                  <a:gd name="T7" fmla="*/ 17 h 66"/>
                  <a:gd name="T8" fmla="*/ 4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40" y="0"/>
                    </a:moveTo>
                    <a:lnTo>
                      <a:pt x="0" y="49"/>
                    </a:lnTo>
                    <a:lnTo>
                      <a:pt x="5" y="66"/>
                    </a:lnTo>
                    <a:lnTo>
                      <a:pt x="45" y="17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3" name="Freeform 130">
                <a:extLst>
                  <a:ext uri="{FF2B5EF4-FFF2-40B4-BE49-F238E27FC236}">
                    <a16:creationId xmlns:a16="http://schemas.microsoft.com/office/drawing/2014/main" id="{A2E509FE-CDBB-4329-A463-50B046F4F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143836" y="-9742168"/>
                <a:ext cx="300672" cy="219413"/>
              </a:xfrm>
              <a:custGeom>
                <a:avLst/>
                <a:gdLst>
                  <a:gd name="T0" fmla="*/ 39 w 45"/>
                  <a:gd name="T1" fmla="*/ 0 h 65"/>
                  <a:gd name="T2" fmla="*/ 0 w 45"/>
                  <a:gd name="T3" fmla="*/ 48 h 65"/>
                  <a:gd name="T4" fmla="*/ 4 w 45"/>
                  <a:gd name="T5" fmla="*/ 65 h 65"/>
                  <a:gd name="T6" fmla="*/ 45 w 45"/>
                  <a:gd name="T7" fmla="*/ 17 h 65"/>
                  <a:gd name="T8" fmla="*/ 39 w 4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39" y="0"/>
                    </a:moveTo>
                    <a:lnTo>
                      <a:pt x="0" y="48"/>
                    </a:lnTo>
                    <a:lnTo>
                      <a:pt x="4" y="65"/>
                    </a:lnTo>
                    <a:lnTo>
                      <a:pt x="45" y="17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4" name="Freeform 131">
                <a:extLst>
                  <a:ext uri="{FF2B5EF4-FFF2-40B4-BE49-F238E27FC236}">
                    <a16:creationId xmlns:a16="http://schemas.microsoft.com/office/drawing/2014/main" id="{E87AF978-71A7-48AD-A3E0-2471EFA94F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143836" y="-9742168"/>
                <a:ext cx="300672" cy="219413"/>
              </a:xfrm>
              <a:custGeom>
                <a:avLst/>
                <a:gdLst>
                  <a:gd name="T0" fmla="*/ 39 w 45"/>
                  <a:gd name="T1" fmla="*/ 0 h 65"/>
                  <a:gd name="T2" fmla="*/ 0 w 45"/>
                  <a:gd name="T3" fmla="*/ 48 h 65"/>
                  <a:gd name="T4" fmla="*/ 4 w 45"/>
                  <a:gd name="T5" fmla="*/ 65 h 65"/>
                  <a:gd name="T6" fmla="*/ 45 w 45"/>
                  <a:gd name="T7" fmla="*/ 17 h 65"/>
                  <a:gd name="T8" fmla="*/ 39 w 4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39" y="0"/>
                    </a:moveTo>
                    <a:lnTo>
                      <a:pt x="0" y="48"/>
                    </a:lnTo>
                    <a:lnTo>
                      <a:pt x="4" y="65"/>
                    </a:lnTo>
                    <a:lnTo>
                      <a:pt x="45" y="17"/>
                    </a:lnTo>
                    <a:lnTo>
                      <a:pt x="3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5" name="Freeform 132">
                <a:extLst>
                  <a:ext uri="{FF2B5EF4-FFF2-40B4-BE49-F238E27FC236}">
                    <a16:creationId xmlns:a16="http://schemas.microsoft.com/office/drawing/2014/main" id="{C91BD21B-890B-4B9D-973E-86A212755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442269" y="-10170866"/>
                <a:ext cx="300672" cy="219413"/>
              </a:xfrm>
              <a:custGeom>
                <a:avLst/>
                <a:gdLst>
                  <a:gd name="T0" fmla="*/ 40 w 45"/>
                  <a:gd name="T1" fmla="*/ 0 h 65"/>
                  <a:gd name="T2" fmla="*/ 0 w 45"/>
                  <a:gd name="T3" fmla="*/ 47 h 65"/>
                  <a:gd name="T4" fmla="*/ 5 w 45"/>
                  <a:gd name="T5" fmla="*/ 65 h 65"/>
                  <a:gd name="T6" fmla="*/ 45 w 45"/>
                  <a:gd name="T7" fmla="*/ 16 h 65"/>
                  <a:gd name="T8" fmla="*/ 40 w 4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40" y="0"/>
                    </a:moveTo>
                    <a:lnTo>
                      <a:pt x="0" y="47"/>
                    </a:lnTo>
                    <a:lnTo>
                      <a:pt x="5" y="65"/>
                    </a:lnTo>
                    <a:lnTo>
                      <a:pt x="45" y="16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6" name="Freeform 133">
                <a:extLst>
                  <a:ext uri="{FF2B5EF4-FFF2-40B4-BE49-F238E27FC236}">
                    <a16:creationId xmlns:a16="http://schemas.microsoft.com/office/drawing/2014/main" id="{C09FC020-A573-43A6-95BF-D74997EAAA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442269" y="-10170866"/>
                <a:ext cx="300672" cy="219413"/>
              </a:xfrm>
              <a:custGeom>
                <a:avLst/>
                <a:gdLst>
                  <a:gd name="T0" fmla="*/ 40 w 45"/>
                  <a:gd name="T1" fmla="*/ 0 h 65"/>
                  <a:gd name="T2" fmla="*/ 0 w 45"/>
                  <a:gd name="T3" fmla="*/ 47 h 65"/>
                  <a:gd name="T4" fmla="*/ 5 w 45"/>
                  <a:gd name="T5" fmla="*/ 65 h 65"/>
                  <a:gd name="T6" fmla="*/ 45 w 45"/>
                  <a:gd name="T7" fmla="*/ 16 h 65"/>
                  <a:gd name="T8" fmla="*/ 40 w 4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40" y="0"/>
                    </a:moveTo>
                    <a:lnTo>
                      <a:pt x="0" y="47"/>
                    </a:lnTo>
                    <a:lnTo>
                      <a:pt x="5" y="65"/>
                    </a:lnTo>
                    <a:lnTo>
                      <a:pt x="45" y="16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7" name="Freeform 134">
                <a:extLst>
                  <a:ext uri="{FF2B5EF4-FFF2-40B4-BE49-F238E27FC236}">
                    <a16:creationId xmlns:a16="http://schemas.microsoft.com/office/drawing/2014/main" id="{DF2628D2-DBEE-4C71-AF13-67F0E4588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718454" y="-9043424"/>
                <a:ext cx="300672" cy="219413"/>
              </a:xfrm>
              <a:custGeom>
                <a:avLst/>
                <a:gdLst>
                  <a:gd name="T0" fmla="*/ 41 w 45"/>
                  <a:gd name="T1" fmla="*/ 0 h 65"/>
                  <a:gd name="T2" fmla="*/ 0 w 45"/>
                  <a:gd name="T3" fmla="*/ 49 h 65"/>
                  <a:gd name="T4" fmla="*/ 6 w 45"/>
                  <a:gd name="T5" fmla="*/ 65 h 65"/>
                  <a:gd name="T6" fmla="*/ 45 w 45"/>
                  <a:gd name="T7" fmla="*/ 18 h 65"/>
                  <a:gd name="T8" fmla="*/ 41 w 4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41" y="0"/>
                    </a:moveTo>
                    <a:lnTo>
                      <a:pt x="0" y="49"/>
                    </a:lnTo>
                    <a:lnTo>
                      <a:pt x="6" y="65"/>
                    </a:lnTo>
                    <a:lnTo>
                      <a:pt x="45" y="18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8" name="Freeform 135">
                <a:extLst>
                  <a:ext uri="{FF2B5EF4-FFF2-40B4-BE49-F238E27FC236}">
                    <a16:creationId xmlns:a16="http://schemas.microsoft.com/office/drawing/2014/main" id="{25AC4189-32F4-43CA-B53B-EE96BE09B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718454" y="-9043424"/>
                <a:ext cx="300672" cy="219413"/>
              </a:xfrm>
              <a:custGeom>
                <a:avLst/>
                <a:gdLst>
                  <a:gd name="T0" fmla="*/ 41 w 45"/>
                  <a:gd name="T1" fmla="*/ 0 h 65"/>
                  <a:gd name="T2" fmla="*/ 0 w 45"/>
                  <a:gd name="T3" fmla="*/ 49 h 65"/>
                  <a:gd name="T4" fmla="*/ 6 w 45"/>
                  <a:gd name="T5" fmla="*/ 65 h 65"/>
                  <a:gd name="T6" fmla="*/ 45 w 45"/>
                  <a:gd name="T7" fmla="*/ 18 h 65"/>
                  <a:gd name="T8" fmla="*/ 41 w 4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41" y="0"/>
                    </a:moveTo>
                    <a:lnTo>
                      <a:pt x="0" y="49"/>
                    </a:lnTo>
                    <a:lnTo>
                      <a:pt x="6" y="65"/>
                    </a:lnTo>
                    <a:lnTo>
                      <a:pt x="45" y="18"/>
                    </a:lnTo>
                    <a:lnTo>
                      <a:pt x="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9" name="Freeform 136">
                <a:extLst>
                  <a:ext uri="{FF2B5EF4-FFF2-40B4-BE49-F238E27FC236}">
                    <a16:creationId xmlns:a16="http://schemas.microsoft.com/office/drawing/2014/main" id="{4ADD9A7B-5057-40CD-9194-794A6DCD3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990160" y="-9482249"/>
                <a:ext cx="300672" cy="219413"/>
              </a:xfrm>
              <a:custGeom>
                <a:avLst/>
                <a:gdLst>
                  <a:gd name="T0" fmla="*/ 40 w 45"/>
                  <a:gd name="T1" fmla="*/ 0 h 65"/>
                  <a:gd name="T2" fmla="*/ 0 w 45"/>
                  <a:gd name="T3" fmla="*/ 48 h 65"/>
                  <a:gd name="T4" fmla="*/ 5 w 45"/>
                  <a:gd name="T5" fmla="*/ 65 h 65"/>
                  <a:gd name="T6" fmla="*/ 45 w 45"/>
                  <a:gd name="T7" fmla="*/ 16 h 65"/>
                  <a:gd name="T8" fmla="*/ 40 w 4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40" y="0"/>
                    </a:moveTo>
                    <a:lnTo>
                      <a:pt x="0" y="48"/>
                    </a:lnTo>
                    <a:lnTo>
                      <a:pt x="5" y="65"/>
                    </a:lnTo>
                    <a:lnTo>
                      <a:pt x="45" y="16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0" name="Freeform 137">
                <a:extLst>
                  <a:ext uri="{FF2B5EF4-FFF2-40B4-BE49-F238E27FC236}">
                    <a16:creationId xmlns:a16="http://schemas.microsoft.com/office/drawing/2014/main" id="{93CDB34F-0355-4D4B-B49C-C4C4C5030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990160" y="-9482249"/>
                <a:ext cx="300672" cy="219413"/>
              </a:xfrm>
              <a:custGeom>
                <a:avLst/>
                <a:gdLst>
                  <a:gd name="T0" fmla="*/ 40 w 45"/>
                  <a:gd name="T1" fmla="*/ 0 h 65"/>
                  <a:gd name="T2" fmla="*/ 0 w 45"/>
                  <a:gd name="T3" fmla="*/ 48 h 65"/>
                  <a:gd name="T4" fmla="*/ 5 w 45"/>
                  <a:gd name="T5" fmla="*/ 65 h 65"/>
                  <a:gd name="T6" fmla="*/ 45 w 45"/>
                  <a:gd name="T7" fmla="*/ 16 h 65"/>
                  <a:gd name="T8" fmla="*/ 40 w 4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40" y="0"/>
                    </a:moveTo>
                    <a:lnTo>
                      <a:pt x="0" y="48"/>
                    </a:lnTo>
                    <a:lnTo>
                      <a:pt x="5" y="65"/>
                    </a:lnTo>
                    <a:lnTo>
                      <a:pt x="45" y="16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1" name="Freeform 138">
                <a:extLst>
                  <a:ext uri="{FF2B5EF4-FFF2-40B4-BE49-F238E27FC236}">
                    <a16:creationId xmlns:a16="http://schemas.microsoft.com/office/drawing/2014/main" id="{C2E08E0A-E9A5-4DEA-AE81-31C18FDABF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288592" y="-9914323"/>
                <a:ext cx="300672" cy="222788"/>
              </a:xfrm>
              <a:custGeom>
                <a:avLst/>
                <a:gdLst>
                  <a:gd name="T0" fmla="*/ 40 w 45"/>
                  <a:gd name="T1" fmla="*/ 0 h 66"/>
                  <a:gd name="T2" fmla="*/ 0 w 45"/>
                  <a:gd name="T3" fmla="*/ 48 h 66"/>
                  <a:gd name="T4" fmla="*/ 5 w 45"/>
                  <a:gd name="T5" fmla="*/ 66 h 66"/>
                  <a:gd name="T6" fmla="*/ 45 w 45"/>
                  <a:gd name="T7" fmla="*/ 17 h 66"/>
                  <a:gd name="T8" fmla="*/ 4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40" y="0"/>
                    </a:moveTo>
                    <a:lnTo>
                      <a:pt x="0" y="48"/>
                    </a:lnTo>
                    <a:lnTo>
                      <a:pt x="5" y="66"/>
                    </a:lnTo>
                    <a:lnTo>
                      <a:pt x="45" y="17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2" name="Freeform 139">
                <a:extLst>
                  <a:ext uri="{FF2B5EF4-FFF2-40B4-BE49-F238E27FC236}">
                    <a16:creationId xmlns:a16="http://schemas.microsoft.com/office/drawing/2014/main" id="{BD2006D8-4DAB-4D66-B226-C31655FED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288592" y="-9914323"/>
                <a:ext cx="300672" cy="222788"/>
              </a:xfrm>
              <a:custGeom>
                <a:avLst/>
                <a:gdLst>
                  <a:gd name="T0" fmla="*/ 40 w 45"/>
                  <a:gd name="T1" fmla="*/ 0 h 66"/>
                  <a:gd name="T2" fmla="*/ 0 w 45"/>
                  <a:gd name="T3" fmla="*/ 48 h 66"/>
                  <a:gd name="T4" fmla="*/ 5 w 45"/>
                  <a:gd name="T5" fmla="*/ 66 h 66"/>
                  <a:gd name="T6" fmla="*/ 45 w 45"/>
                  <a:gd name="T7" fmla="*/ 17 h 66"/>
                  <a:gd name="T8" fmla="*/ 4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40" y="0"/>
                    </a:moveTo>
                    <a:lnTo>
                      <a:pt x="0" y="48"/>
                    </a:lnTo>
                    <a:lnTo>
                      <a:pt x="5" y="66"/>
                    </a:lnTo>
                    <a:lnTo>
                      <a:pt x="45" y="17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3" name="Freeform 140">
                <a:extLst>
                  <a:ext uri="{FF2B5EF4-FFF2-40B4-BE49-F238E27FC236}">
                    <a16:creationId xmlns:a16="http://schemas.microsoft.com/office/drawing/2014/main" id="{F72E46E7-9AEB-4B32-A0C5-B4D2836C0B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551414" y="-8773377"/>
                <a:ext cx="300672" cy="222788"/>
              </a:xfrm>
              <a:custGeom>
                <a:avLst/>
                <a:gdLst>
                  <a:gd name="T0" fmla="*/ 40 w 45"/>
                  <a:gd name="T1" fmla="*/ 0 h 66"/>
                  <a:gd name="T2" fmla="*/ 0 w 45"/>
                  <a:gd name="T3" fmla="*/ 49 h 66"/>
                  <a:gd name="T4" fmla="*/ 5 w 45"/>
                  <a:gd name="T5" fmla="*/ 66 h 66"/>
                  <a:gd name="T6" fmla="*/ 45 w 45"/>
                  <a:gd name="T7" fmla="*/ 17 h 66"/>
                  <a:gd name="T8" fmla="*/ 4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40" y="0"/>
                    </a:moveTo>
                    <a:lnTo>
                      <a:pt x="0" y="49"/>
                    </a:lnTo>
                    <a:lnTo>
                      <a:pt x="5" y="66"/>
                    </a:lnTo>
                    <a:lnTo>
                      <a:pt x="45" y="17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4" name="Freeform 141">
                <a:extLst>
                  <a:ext uri="{FF2B5EF4-FFF2-40B4-BE49-F238E27FC236}">
                    <a16:creationId xmlns:a16="http://schemas.microsoft.com/office/drawing/2014/main" id="{9D3BAC76-13F0-40D6-BEA4-4C27900AD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551414" y="-8773377"/>
                <a:ext cx="300672" cy="222788"/>
              </a:xfrm>
              <a:custGeom>
                <a:avLst/>
                <a:gdLst>
                  <a:gd name="T0" fmla="*/ 40 w 45"/>
                  <a:gd name="T1" fmla="*/ 0 h 66"/>
                  <a:gd name="T2" fmla="*/ 0 w 45"/>
                  <a:gd name="T3" fmla="*/ 49 h 66"/>
                  <a:gd name="T4" fmla="*/ 5 w 45"/>
                  <a:gd name="T5" fmla="*/ 66 h 66"/>
                  <a:gd name="T6" fmla="*/ 45 w 45"/>
                  <a:gd name="T7" fmla="*/ 17 h 66"/>
                  <a:gd name="T8" fmla="*/ 4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40" y="0"/>
                    </a:moveTo>
                    <a:lnTo>
                      <a:pt x="0" y="49"/>
                    </a:lnTo>
                    <a:lnTo>
                      <a:pt x="5" y="66"/>
                    </a:lnTo>
                    <a:lnTo>
                      <a:pt x="45" y="17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5" name="Freeform 142">
                <a:extLst>
                  <a:ext uri="{FF2B5EF4-FFF2-40B4-BE49-F238E27FC236}">
                    <a16:creationId xmlns:a16="http://schemas.microsoft.com/office/drawing/2014/main" id="{7D88C6E9-A153-457E-9ED5-A84C8C6D3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829801" y="-9212202"/>
                <a:ext cx="300672" cy="219413"/>
              </a:xfrm>
              <a:custGeom>
                <a:avLst/>
                <a:gdLst>
                  <a:gd name="T0" fmla="*/ 40 w 45"/>
                  <a:gd name="T1" fmla="*/ 0 h 65"/>
                  <a:gd name="T2" fmla="*/ 0 w 45"/>
                  <a:gd name="T3" fmla="*/ 47 h 65"/>
                  <a:gd name="T4" fmla="*/ 5 w 45"/>
                  <a:gd name="T5" fmla="*/ 65 h 65"/>
                  <a:gd name="T6" fmla="*/ 45 w 45"/>
                  <a:gd name="T7" fmla="*/ 17 h 65"/>
                  <a:gd name="T8" fmla="*/ 40 w 4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40" y="0"/>
                    </a:moveTo>
                    <a:lnTo>
                      <a:pt x="0" y="47"/>
                    </a:lnTo>
                    <a:lnTo>
                      <a:pt x="5" y="65"/>
                    </a:lnTo>
                    <a:lnTo>
                      <a:pt x="45" y="17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6" name="Freeform 143">
                <a:extLst>
                  <a:ext uri="{FF2B5EF4-FFF2-40B4-BE49-F238E27FC236}">
                    <a16:creationId xmlns:a16="http://schemas.microsoft.com/office/drawing/2014/main" id="{BFB95E62-E618-4BC1-9C15-EC51D3E9B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829801" y="-9212202"/>
                <a:ext cx="300672" cy="219413"/>
              </a:xfrm>
              <a:custGeom>
                <a:avLst/>
                <a:gdLst>
                  <a:gd name="T0" fmla="*/ 40 w 45"/>
                  <a:gd name="T1" fmla="*/ 0 h 65"/>
                  <a:gd name="T2" fmla="*/ 0 w 45"/>
                  <a:gd name="T3" fmla="*/ 47 h 65"/>
                  <a:gd name="T4" fmla="*/ 5 w 45"/>
                  <a:gd name="T5" fmla="*/ 65 h 65"/>
                  <a:gd name="T6" fmla="*/ 45 w 45"/>
                  <a:gd name="T7" fmla="*/ 17 h 65"/>
                  <a:gd name="T8" fmla="*/ 40 w 4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40" y="0"/>
                    </a:moveTo>
                    <a:lnTo>
                      <a:pt x="0" y="47"/>
                    </a:lnTo>
                    <a:lnTo>
                      <a:pt x="5" y="65"/>
                    </a:lnTo>
                    <a:lnTo>
                      <a:pt x="45" y="17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7" name="Freeform 144">
                <a:extLst>
                  <a:ext uri="{FF2B5EF4-FFF2-40B4-BE49-F238E27FC236}">
                    <a16:creationId xmlns:a16="http://schemas.microsoft.com/office/drawing/2014/main" id="{B5F685A6-E833-4C3E-BC80-5662494EB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128234" y="-9644276"/>
                <a:ext cx="300672" cy="219413"/>
              </a:xfrm>
              <a:custGeom>
                <a:avLst/>
                <a:gdLst>
                  <a:gd name="T0" fmla="*/ 40 w 45"/>
                  <a:gd name="T1" fmla="*/ 0 h 65"/>
                  <a:gd name="T2" fmla="*/ 0 w 45"/>
                  <a:gd name="T3" fmla="*/ 48 h 65"/>
                  <a:gd name="T4" fmla="*/ 6 w 45"/>
                  <a:gd name="T5" fmla="*/ 65 h 65"/>
                  <a:gd name="T6" fmla="*/ 45 w 45"/>
                  <a:gd name="T7" fmla="*/ 18 h 65"/>
                  <a:gd name="T8" fmla="*/ 40 w 4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40" y="0"/>
                    </a:moveTo>
                    <a:lnTo>
                      <a:pt x="0" y="48"/>
                    </a:lnTo>
                    <a:lnTo>
                      <a:pt x="6" y="65"/>
                    </a:lnTo>
                    <a:lnTo>
                      <a:pt x="45" y="18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8" name="Freeform 145">
                <a:extLst>
                  <a:ext uri="{FF2B5EF4-FFF2-40B4-BE49-F238E27FC236}">
                    <a16:creationId xmlns:a16="http://schemas.microsoft.com/office/drawing/2014/main" id="{D99636A1-1A41-4F5B-A562-B77136DE3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128234" y="-9644276"/>
                <a:ext cx="300672" cy="219413"/>
              </a:xfrm>
              <a:custGeom>
                <a:avLst/>
                <a:gdLst>
                  <a:gd name="T0" fmla="*/ 40 w 45"/>
                  <a:gd name="T1" fmla="*/ 0 h 65"/>
                  <a:gd name="T2" fmla="*/ 0 w 45"/>
                  <a:gd name="T3" fmla="*/ 48 h 65"/>
                  <a:gd name="T4" fmla="*/ 6 w 45"/>
                  <a:gd name="T5" fmla="*/ 65 h 65"/>
                  <a:gd name="T6" fmla="*/ 45 w 45"/>
                  <a:gd name="T7" fmla="*/ 18 h 65"/>
                  <a:gd name="T8" fmla="*/ 40 w 4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40" y="0"/>
                    </a:moveTo>
                    <a:lnTo>
                      <a:pt x="0" y="48"/>
                    </a:lnTo>
                    <a:lnTo>
                      <a:pt x="6" y="65"/>
                    </a:lnTo>
                    <a:lnTo>
                      <a:pt x="45" y="18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9" name="Freeform 146">
                <a:extLst>
                  <a:ext uri="{FF2B5EF4-FFF2-40B4-BE49-F238E27FC236}">
                    <a16:creationId xmlns:a16="http://schemas.microsoft.com/office/drawing/2014/main" id="{A7B9BB7B-A8C0-4CB1-B3E3-491F98048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411100" y="-8530336"/>
                <a:ext cx="300672" cy="219413"/>
              </a:xfrm>
              <a:custGeom>
                <a:avLst/>
                <a:gdLst>
                  <a:gd name="T0" fmla="*/ 40 w 45"/>
                  <a:gd name="T1" fmla="*/ 0 h 65"/>
                  <a:gd name="T2" fmla="*/ 0 w 45"/>
                  <a:gd name="T3" fmla="*/ 48 h 65"/>
                  <a:gd name="T4" fmla="*/ 6 w 45"/>
                  <a:gd name="T5" fmla="*/ 65 h 65"/>
                  <a:gd name="T6" fmla="*/ 45 w 45"/>
                  <a:gd name="T7" fmla="*/ 18 h 65"/>
                  <a:gd name="T8" fmla="*/ 40 w 4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40" y="0"/>
                    </a:moveTo>
                    <a:lnTo>
                      <a:pt x="0" y="48"/>
                    </a:lnTo>
                    <a:lnTo>
                      <a:pt x="6" y="65"/>
                    </a:lnTo>
                    <a:lnTo>
                      <a:pt x="45" y="18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90" name="Freeform 147">
                <a:extLst>
                  <a:ext uri="{FF2B5EF4-FFF2-40B4-BE49-F238E27FC236}">
                    <a16:creationId xmlns:a16="http://schemas.microsoft.com/office/drawing/2014/main" id="{A0DEB4BF-6D6B-4674-AEA9-AA33F4279F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411100" y="-8530336"/>
                <a:ext cx="300672" cy="219413"/>
              </a:xfrm>
              <a:custGeom>
                <a:avLst/>
                <a:gdLst>
                  <a:gd name="T0" fmla="*/ 40 w 45"/>
                  <a:gd name="T1" fmla="*/ 0 h 65"/>
                  <a:gd name="T2" fmla="*/ 0 w 45"/>
                  <a:gd name="T3" fmla="*/ 48 h 65"/>
                  <a:gd name="T4" fmla="*/ 6 w 45"/>
                  <a:gd name="T5" fmla="*/ 65 h 65"/>
                  <a:gd name="T6" fmla="*/ 45 w 45"/>
                  <a:gd name="T7" fmla="*/ 18 h 65"/>
                  <a:gd name="T8" fmla="*/ 40 w 4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5">
                    <a:moveTo>
                      <a:pt x="40" y="0"/>
                    </a:moveTo>
                    <a:lnTo>
                      <a:pt x="0" y="48"/>
                    </a:lnTo>
                    <a:lnTo>
                      <a:pt x="6" y="65"/>
                    </a:lnTo>
                    <a:lnTo>
                      <a:pt x="45" y="18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91" name="Freeform 148">
                <a:extLst>
                  <a:ext uri="{FF2B5EF4-FFF2-40B4-BE49-F238E27FC236}">
                    <a16:creationId xmlns:a16="http://schemas.microsoft.com/office/drawing/2014/main" id="{EEEA1DDA-5044-49EA-AF4C-252DA286F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689488" y="-8972537"/>
                <a:ext cx="307353" cy="222788"/>
              </a:xfrm>
              <a:custGeom>
                <a:avLst/>
                <a:gdLst>
                  <a:gd name="T0" fmla="*/ 41 w 46"/>
                  <a:gd name="T1" fmla="*/ 0 h 66"/>
                  <a:gd name="T2" fmla="*/ 0 w 46"/>
                  <a:gd name="T3" fmla="*/ 49 h 66"/>
                  <a:gd name="T4" fmla="*/ 6 w 46"/>
                  <a:gd name="T5" fmla="*/ 66 h 66"/>
                  <a:gd name="T6" fmla="*/ 46 w 46"/>
                  <a:gd name="T7" fmla="*/ 18 h 66"/>
                  <a:gd name="T8" fmla="*/ 41 w 46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66">
                    <a:moveTo>
                      <a:pt x="41" y="0"/>
                    </a:moveTo>
                    <a:lnTo>
                      <a:pt x="0" y="49"/>
                    </a:lnTo>
                    <a:lnTo>
                      <a:pt x="6" y="66"/>
                    </a:lnTo>
                    <a:lnTo>
                      <a:pt x="46" y="18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92" name="Freeform 149">
                <a:extLst>
                  <a:ext uri="{FF2B5EF4-FFF2-40B4-BE49-F238E27FC236}">
                    <a16:creationId xmlns:a16="http://schemas.microsoft.com/office/drawing/2014/main" id="{ECE53451-0FF3-45D8-BBE7-0872A7A16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689488" y="-8972537"/>
                <a:ext cx="307353" cy="222788"/>
              </a:xfrm>
              <a:custGeom>
                <a:avLst/>
                <a:gdLst>
                  <a:gd name="T0" fmla="*/ 41 w 46"/>
                  <a:gd name="T1" fmla="*/ 0 h 66"/>
                  <a:gd name="T2" fmla="*/ 0 w 46"/>
                  <a:gd name="T3" fmla="*/ 49 h 66"/>
                  <a:gd name="T4" fmla="*/ 6 w 46"/>
                  <a:gd name="T5" fmla="*/ 66 h 66"/>
                  <a:gd name="T6" fmla="*/ 46 w 46"/>
                  <a:gd name="T7" fmla="*/ 18 h 66"/>
                  <a:gd name="T8" fmla="*/ 41 w 46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66">
                    <a:moveTo>
                      <a:pt x="41" y="0"/>
                    </a:moveTo>
                    <a:lnTo>
                      <a:pt x="0" y="49"/>
                    </a:lnTo>
                    <a:lnTo>
                      <a:pt x="6" y="66"/>
                    </a:lnTo>
                    <a:lnTo>
                      <a:pt x="46" y="18"/>
                    </a:lnTo>
                    <a:lnTo>
                      <a:pt x="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93" name="Freeform 150">
                <a:extLst>
                  <a:ext uri="{FF2B5EF4-FFF2-40B4-BE49-F238E27FC236}">
                    <a16:creationId xmlns:a16="http://schemas.microsoft.com/office/drawing/2014/main" id="{9D56F476-2D23-4A18-B9ED-36119EBF6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981239" y="-9401235"/>
                <a:ext cx="300672" cy="222788"/>
              </a:xfrm>
              <a:custGeom>
                <a:avLst/>
                <a:gdLst>
                  <a:gd name="T0" fmla="*/ 40 w 45"/>
                  <a:gd name="T1" fmla="*/ 0 h 66"/>
                  <a:gd name="T2" fmla="*/ 0 w 45"/>
                  <a:gd name="T3" fmla="*/ 49 h 66"/>
                  <a:gd name="T4" fmla="*/ 5 w 45"/>
                  <a:gd name="T5" fmla="*/ 66 h 66"/>
                  <a:gd name="T6" fmla="*/ 45 w 45"/>
                  <a:gd name="T7" fmla="*/ 17 h 66"/>
                  <a:gd name="T8" fmla="*/ 4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40" y="0"/>
                    </a:moveTo>
                    <a:lnTo>
                      <a:pt x="0" y="49"/>
                    </a:lnTo>
                    <a:lnTo>
                      <a:pt x="5" y="66"/>
                    </a:lnTo>
                    <a:lnTo>
                      <a:pt x="45" y="17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94" name="Freeform 151">
                <a:extLst>
                  <a:ext uri="{FF2B5EF4-FFF2-40B4-BE49-F238E27FC236}">
                    <a16:creationId xmlns:a16="http://schemas.microsoft.com/office/drawing/2014/main" id="{58FF8158-04C3-4161-BA5B-2533AABDD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981239" y="-9401235"/>
                <a:ext cx="300672" cy="222788"/>
              </a:xfrm>
              <a:custGeom>
                <a:avLst/>
                <a:gdLst>
                  <a:gd name="T0" fmla="*/ 40 w 45"/>
                  <a:gd name="T1" fmla="*/ 0 h 66"/>
                  <a:gd name="T2" fmla="*/ 0 w 45"/>
                  <a:gd name="T3" fmla="*/ 49 h 66"/>
                  <a:gd name="T4" fmla="*/ 5 w 45"/>
                  <a:gd name="T5" fmla="*/ 66 h 66"/>
                  <a:gd name="T6" fmla="*/ 45 w 45"/>
                  <a:gd name="T7" fmla="*/ 17 h 66"/>
                  <a:gd name="T8" fmla="*/ 40 w 4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6">
                    <a:moveTo>
                      <a:pt x="40" y="0"/>
                    </a:moveTo>
                    <a:lnTo>
                      <a:pt x="0" y="49"/>
                    </a:lnTo>
                    <a:lnTo>
                      <a:pt x="5" y="66"/>
                    </a:lnTo>
                    <a:lnTo>
                      <a:pt x="45" y="17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95" name="Freeform 152">
                <a:extLst>
                  <a:ext uri="{FF2B5EF4-FFF2-40B4-BE49-F238E27FC236}">
                    <a16:creationId xmlns:a16="http://schemas.microsoft.com/office/drawing/2014/main" id="{C63E1117-41C0-4F9A-8D05-7FEED230D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580379" y="-9860313"/>
                <a:ext cx="1242777" cy="2032097"/>
              </a:xfrm>
              <a:custGeom>
                <a:avLst/>
                <a:gdLst>
                  <a:gd name="T0" fmla="*/ 6 w 186"/>
                  <a:gd name="T1" fmla="*/ 0 h 602"/>
                  <a:gd name="T2" fmla="*/ 0 w 186"/>
                  <a:gd name="T3" fmla="*/ 7 h 602"/>
                  <a:gd name="T4" fmla="*/ 181 w 186"/>
                  <a:gd name="T5" fmla="*/ 602 h 602"/>
                  <a:gd name="T6" fmla="*/ 186 w 186"/>
                  <a:gd name="T7" fmla="*/ 595 h 602"/>
                  <a:gd name="T8" fmla="*/ 118 w 186"/>
                  <a:gd name="T9" fmla="*/ 368 h 602"/>
                  <a:gd name="T10" fmla="*/ 117 w 186"/>
                  <a:gd name="T11" fmla="*/ 367 h 602"/>
                  <a:gd name="T12" fmla="*/ 6 w 186"/>
                  <a:gd name="T13" fmla="*/ 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602">
                    <a:moveTo>
                      <a:pt x="6" y="0"/>
                    </a:moveTo>
                    <a:lnTo>
                      <a:pt x="0" y="7"/>
                    </a:lnTo>
                    <a:lnTo>
                      <a:pt x="181" y="602"/>
                    </a:lnTo>
                    <a:lnTo>
                      <a:pt x="186" y="595"/>
                    </a:lnTo>
                    <a:lnTo>
                      <a:pt x="118" y="368"/>
                    </a:lnTo>
                    <a:lnTo>
                      <a:pt x="117" y="367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96" name="Freeform 153">
                <a:extLst>
                  <a:ext uri="{FF2B5EF4-FFF2-40B4-BE49-F238E27FC236}">
                    <a16:creationId xmlns:a16="http://schemas.microsoft.com/office/drawing/2014/main" id="{ED266A38-7B51-43A0-AC48-7431C6AB0E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580379" y="-9860313"/>
                <a:ext cx="1242777" cy="2032097"/>
              </a:xfrm>
              <a:custGeom>
                <a:avLst/>
                <a:gdLst>
                  <a:gd name="T0" fmla="*/ 6 w 186"/>
                  <a:gd name="T1" fmla="*/ 0 h 602"/>
                  <a:gd name="T2" fmla="*/ 0 w 186"/>
                  <a:gd name="T3" fmla="*/ 7 h 602"/>
                  <a:gd name="T4" fmla="*/ 181 w 186"/>
                  <a:gd name="T5" fmla="*/ 602 h 602"/>
                  <a:gd name="T6" fmla="*/ 186 w 186"/>
                  <a:gd name="T7" fmla="*/ 595 h 602"/>
                  <a:gd name="T8" fmla="*/ 118 w 186"/>
                  <a:gd name="T9" fmla="*/ 368 h 602"/>
                  <a:gd name="T10" fmla="*/ 117 w 186"/>
                  <a:gd name="T11" fmla="*/ 367 h 602"/>
                  <a:gd name="T12" fmla="*/ 6 w 186"/>
                  <a:gd name="T13" fmla="*/ 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602">
                    <a:moveTo>
                      <a:pt x="6" y="0"/>
                    </a:moveTo>
                    <a:lnTo>
                      <a:pt x="0" y="7"/>
                    </a:lnTo>
                    <a:lnTo>
                      <a:pt x="181" y="602"/>
                    </a:lnTo>
                    <a:lnTo>
                      <a:pt x="186" y="595"/>
                    </a:lnTo>
                    <a:lnTo>
                      <a:pt x="118" y="368"/>
                    </a:lnTo>
                    <a:lnTo>
                      <a:pt x="117" y="367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97" name="Freeform 154">
                <a:extLst>
                  <a:ext uri="{FF2B5EF4-FFF2-40B4-BE49-F238E27FC236}">
                    <a16:creationId xmlns:a16="http://schemas.microsoft.com/office/drawing/2014/main" id="{F4C0FED4-5DD7-46BF-AFDF-60B8419E7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110428" y="-7618930"/>
                <a:ext cx="1095782" cy="1792431"/>
              </a:xfrm>
              <a:custGeom>
                <a:avLst/>
                <a:gdLst>
                  <a:gd name="T0" fmla="*/ 5 w 164"/>
                  <a:gd name="T1" fmla="*/ 0 h 531"/>
                  <a:gd name="T2" fmla="*/ 0 w 164"/>
                  <a:gd name="T3" fmla="*/ 6 h 531"/>
                  <a:gd name="T4" fmla="*/ 158 w 164"/>
                  <a:gd name="T5" fmla="*/ 531 h 531"/>
                  <a:gd name="T6" fmla="*/ 164 w 164"/>
                  <a:gd name="T7" fmla="*/ 524 h 531"/>
                  <a:gd name="T8" fmla="*/ 5 w 164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" h="531">
                    <a:moveTo>
                      <a:pt x="5" y="0"/>
                    </a:moveTo>
                    <a:lnTo>
                      <a:pt x="0" y="6"/>
                    </a:lnTo>
                    <a:lnTo>
                      <a:pt x="158" y="531"/>
                    </a:lnTo>
                    <a:lnTo>
                      <a:pt x="164" y="52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98" name="Freeform 155">
                <a:extLst>
                  <a:ext uri="{FF2B5EF4-FFF2-40B4-BE49-F238E27FC236}">
                    <a16:creationId xmlns:a16="http://schemas.microsoft.com/office/drawing/2014/main" id="{D67D4CBD-A483-4654-B857-2D37013F4C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110428" y="-7618930"/>
                <a:ext cx="1095782" cy="1792431"/>
              </a:xfrm>
              <a:custGeom>
                <a:avLst/>
                <a:gdLst>
                  <a:gd name="T0" fmla="*/ 5 w 164"/>
                  <a:gd name="T1" fmla="*/ 0 h 531"/>
                  <a:gd name="T2" fmla="*/ 0 w 164"/>
                  <a:gd name="T3" fmla="*/ 6 h 531"/>
                  <a:gd name="T4" fmla="*/ 158 w 164"/>
                  <a:gd name="T5" fmla="*/ 531 h 531"/>
                  <a:gd name="T6" fmla="*/ 164 w 164"/>
                  <a:gd name="T7" fmla="*/ 524 h 531"/>
                  <a:gd name="T8" fmla="*/ 5 w 164"/>
                  <a:gd name="T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" h="531">
                    <a:moveTo>
                      <a:pt x="5" y="0"/>
                    </a:moveTo>
                    <a:lnTo>
                      <a:pt x="0" y="6"/>
                    </a:lnTo>
                    <a:lnTo>
                      <a:pt x="158" y="531"/>
                    </a:lnTo>
                    <a:lnTo>
                      <a:pt x="164" y="524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99" name="Freeform 156">
                <a:extLst>
                  <a:ext uri="{FF2B5EF4-FFF2-40B4-BE49-F238E27FC236}">
                    <a16:creationId xmlns:a16="http://schemas.microsoft.com/office/drawing/2014/main" id="{D4F1BFAF-7F6A-4436-892A-CFCF362B27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852085" y="-10251880"/>
                <a:ext cx="1196006" cy="1957835"/>
              </a:xfrm>
              <a:custGeom>
                <a:avLst/>
                <a:gdLst>
                  <a:gd name="T0" fmla="*/ 162 w 179"/>
                  <a:gd name="T1" fmla="*/ 516 h 580"/>
                  <a:gd name="T2" fmla="*/ 156 w 179"/>
                  <a:gd name="T3" fmla="*/ 522 h 580"/>
                  <a:gd name="T4" fmla="*/ 174 w 179"/>
                  <a:gd name="T5" fmla="*/ 580 h 580"/>
                  <a:gd name="T6" fmla="*/ 179 w 179"/>
                  <a:gd name="T7" fmla="*/ 573 h 580"/>
                  <a:gd name="T8" fmla="*/ 162 w 179"/>
                  <a:gd name="T9" fmla="*/ 516 h 580"/>
                  <a:gd name="T10" fmla="*/ 140 w 179"/>
                  <a:gd name="T11" fmla="*/ 445 h 580"/>
                  <a:gd name="T12" fmla="*/ 135 w 179"/>
                  <a:gd name="T13" fmla="*/ 451 h 580"/>
                  <a:gd name="T14" fmla="*/ 153 w 179"/>
                  <a:gd name="T15" fmla="*/ 512 h 580"/>
                  <a:gd name="T16" fmla="*/ 159 w 179"/>
                  <a:gd name="T17" fmla="*/ 505 h 580"/>
                  <a:gd name="T18" fmla="*/ 140 w 179"/>
                  <a:gd name="T19" fmla="*/ 445 h 580"/>
                  <a:gd name="T20" fmla="*/ 117 w 179"/>
                  <a:gd name="T21" fmla="*/ 367 h 580"/>
                  <a:gd name="T22" fmla="*/ 111 w 179"/>
                  <a:gd name="T23" fmla="*/ 374 h 580"/>
                  <a:gd name="T24" fmla="*/ 131 w 179"/>
                  <a:gd name="T25" fmla="*/ 440 h 580"/>
                  <a:gd name="T26" fmla="*/ 137 w 179"/>
                  <a:gd name="T27" fmla="*/ 433 h 580"/>
                  <a:gd name="T28" fmla="*/ 117 w 179"/>
                  <a:gd name="T29" fmla="*/ 367 h 580"/>
                  <a:gd name="T30" fmla="*/ 93 w 179"/>
                  <a:gd name="T31" fmla="*/ 287 h 580"/>
                  <a:gd name="T32" fmla="*/ 87 w 179"/>
                  <a:gd name="T33" fmla="*/ 294 h 580"/>
                  <a:gd name="T34" fmla="*/ 108 w 179"/>
                  <a:gd name="T35" fmla="*/ 363 h 580"/>
                  <a:gd name="T36" fmla="*/ 114 w 179"/>
                  <a:gd name="T37" fmla="*/ 356 h 580"/>
                  <a:gd name="T38" fmla="*/ 93 w 179"/>
                  <a:gd name="T39" fmla="*/ 287 h 580"/>
                  <a:gd name="T40" fmla="*/ 71 w 179"/>
                  <a:gd name="T41" fmla="*/ 214 h 580"/>
                  <a:gd name="T42" fmla="*/ 65 w 179"/>
                  <a:gd name="T43" fmla="*/ 221 h 580"/>
                  <a:gd name="T44" fmla="*/ 84 w 179"/>
                  <a:gd name="T45" fmla="*/ 282 h 580"/>
                  <a:gd name="T46" fmla="*/ 89 w 179"/>
                  <a:gd name="T47" fmla="*/ 276 h 580"/>
                  <a:gd name="T48" fmla="*/ 71 w 179"/>
                  <a:gd name="T49" fmla="*/ 214 h 580"/>
                  <a:gd name="T50" fmla="*/ 47 w 179"/>
                  <a:gd name="T51" fmla="*/ 138 h 580"/>
                  <a:gd name="T52" fmla="*/ 42 w 179"/>
                  <a:gd name="T53" fmla="*/ 145 h 580"/>
                  <a:gd name="T54" fmla="*/ 62 w 179"/>
                  <a:gd name="T55" fmla="*/ 210 h 580"/>
                  <a:gd name="T56" fmla="*/ 67 w 179"/>
                  <a:gd name="T57" fmla="*/ 204 h 580"/>
                  <a:gd name="T58" fmla="*/ 47 w 179"/>
                  <a:gd name="T59" fmla="*/ 138 h 580"/>
                  <a:gd name="T60" fmla="*/ 28 w 179"/>
                  <a:gd name="T61" fmla="*/ 74 h 580"/>
                  <a:gd name="T62" fmla="*/ 23 w 179"/>
                  <a:gd name="T63" fmla="*/ 81 h 580"/>
                  <a:gd name="T64" fmla="*/ 38 w 179"/>
                  <a:gd name="T65" fmla="*/ 133 h 580"/>
                  <a:gd name="T66" fmla="*/ 44 w 179"/>
                  <a:gd name="T67" fmla="*/ 126 h 580"/>
                  <a:gd name="T68" fmla="*/ 28 w 179"/>
                  <a:gd name="T69" fmla="*/ 74 h 580"/>
                  <a:gd name="T70" fmla="*/ 6 w 179"/>
                  <a:gd name="T71" fmla="*/ 0 h 580"/>
                  <a:gd name="T72" fmla="*/ 0 w 179"/>
                  <a:gd name="T73" fmla="*/ 7 h 580"/>
                  <a:gd name="T74" fmla="*/ 19 w 179"/>
                  <a:gd name="T75" fmla="*/ 70 h 580"/>
                  <a:gd name="T76" fmla="*/ 25 w 179"/>
                  <a:gd name="T77" fmla="*/ 63 h 580"/>
                  <a:gd name="T78" fmla="*/ 6 w 179"/>
                  <a:gd name="T79" fmla="*/ 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" h="580">
                    <a:moveTo>
                      <a:pt x="162" y="516"/>
                    </a:moveTo>
                    <a:lnTo>
                      <a:pt x="156" y="522"/>
                    </a:lnTo>
                    <a:lnTo>
                      <a:pt x="174" y="580"/>
                    </a:lnTo>
                    <a:lnTo>
                      <a:pt x="179" y="573"/>
                    </a:lnTo>
                    <a:lnTo>
                      <a:pt x="162" y="516"/>
                    </a:lnTo>
                    <a:close/>
                    <a:moveTo>
                      <a:pt x="140" y="445"/>
                    </a:moveTo>
                    <a:lnTo>
                      <a:pt x="135" y="451"/>
                    </a:lnTo>
                    <a:lnTo>
                      <a:pt x="153" y="512"/>
                    </a:lnTo>
                    <a:lnTo>
                      <a:pt x="159" y="505"/>
                    </a:lnTo>
                    <a:lnTo>
                      <a:pt x="140" y="445"/>
                    </a:lnTo>
                    <a:close/>
                    <a:moveTo>
                      <a:pt x="117" y="367"/>
                    </a:moveTo>
                    <a:lnTo>
                      <a:pt x="111" y="374"/>
                    </a:lnTo>
                    <a:lnTo>
                      <a:pt x="131" y="440"/>
                    </a:lnTo>
                    <a:lnTo>
                      <a:pt x="137" y="433"/>
                    </a:lnTo>
                    <a:lnTo>
                      <a:pt x="117" y="367"/>
                    </a:lnTo>
                    <a:close/>
                    <a:moveTo>
                      <a:pt x="93" y="287"/>
                    </a:moveTo>
                    <a:lnTo>
                      <a:pt x="87" y="294"/>
                    </a:lnTo>
                    <a:lnTo>
                      <a:pt x="108" y="363"/>
                    </a:lnTo>
                    <a:lnTo>
                      <a:pt x="114" y="356"/>
                    </a:lnTo>
                    <a:lnTo>
                      <a:pt x="93" y="287"/>
                    </a:lnTo>
                    <a:close/>
                    <a:moveTo>
                      <a:pt x="71" y="214"/>
                    </a:moveTo>
                    <a:lnTo>
                      <a:pt x="65" y="221"/>
                    </a:lnTo>
                    <a:lnTo>
                      <a:pt x="84" y="282"/>
                    </a:lnTo>
                    <a:lnTo>
                      <a:pt x="89" y="276"/>
                    </a:lnTo>
                    <a:lnTo>
                      <a:pt x="71" y="214"/>
                    </a:lnTo>
                    <a:close/>
                    <a:moveTo>
                      <a:pt x="47" y="138"/>
                    </a:moveTo>
                    <a:lnTo>
                      <a:pt x="42" y="145"/>
                    </a:lnTo>
                    <a:lnTo>
                      <a:pt x="62" y="210"/>
                    </a:lnTo>
                    <a:lnTo>
                      <a:pt x="67" y="204"/>
                    </a:lnTo>
                    <a:lnTo>
                      <a:pt x="47" y="138"/>
                    </a:lnTo>
                    <a:close/>
                    <a:moveTo>
                      <a:pt x="28" y="74"/>
                    </a:moveTo>
                    <a:lnTo>
                      <a:pt x="23" y="81"/>
                    </a:lnTo>
                    <a:lnTo>
                      <a:pt x="38" y="133"/>
                    </a:lnTo>
                    <a:lnTo>
                      <a:pt x="44" y="126"/>
                    </a:lnTo>
                    <a:lnTo>
                      <a:pt x="28" y="74"/>
                    </a:lnTo>
                    <a:close/>
                    <a:moveTo>
                      <a:pt x="6" y="0"/>
                    </a:moveTo>
                    <a:lnTo>
                      <a:pt x="0" y="7"/>
                    </a:lnTo>
                    <a:lnTo>
                      <a:pt x="19" y="70"/>
                    </a:lnTo>
                    <a:lnTo>
                      <a:pt x="25" y="6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00" name="Freeform 157">
                <a:extLst>
                  <a:ext uri="{FF2B5EF4-FFF2-40B4-BE49-F238E27FC236}">
                    <a16:creationId xmlns:a16="http://schemas.microsoft.com/office/drawing/2014/main" id="{023F1863-8453-45EF-9F6E-D5850D0BDD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852085" y="-10251880"/>
                <a:ext cx="1196006" cy="1957835"/>
              </a:xfrm>
              <a:custGeom>
                <a:avLst/>
                <a:gdLst>
                  <a:gd name="T0" fmla="*/ 162 w 179"/>
                  <a:gd name="T1" fmla="*/ 516 h 580"/>
                  <a:gd name="T2" fmla="*/ 156 w 179"/>
                  <a:gd name="T3" fmla="*/ 522 h 580"/>
                  <a:gd name="T4" fmla="*/ 174 w 179"/>
                  <a:gd name="T5" fmla="*/ 580 h 580"/>
                  <a:gd name="T6" fmla="*/ 179 w 179"/>
                  <a:gd name="T7" fmla="*/ 573 h 580"/>
                  <a:gd name="T8" fmla="*/ 162 w 179"/>
                  <a:gd name="T9" fmla="*/ 516 h 580"/>
                  <a:gd name="T10" fmla="*/ 140 w 179"/>
                  <a:gd name="T11" fmla="*/ 445 h 580"/>
                  <a:gd name="T12" fmla="*/ 135 w 179"/>
                  <a:gd name="T13" fmla="*/ 451 h 580"/>
                  <a:gd name="T14" fmla="*/ 153 w 179"/>
                  <a:gd name="T15" fmla="*/ 512 h 580"/>
                  <a:gd name="T16" fmla="*/ 159 w 179"/>
                  <a:gd name="T17" fmla="*/ 505 h 580"/>
                  <a:gd name="T18" fmla="*/ 140 w 179"/>
                  <a:gd name="T19" fmla="*/ 445 h 580"/>
                  <a:gd name="T20" fmla="*/ 117 w 179"/>
                  <a:gd name="T21" fmla="*/ 367 h 580"/>
                  <a:gd name="T22" fmla="*/ 111 w 179"/>
                  <a:gd name="T23" fmla="*/ 374 h 580"/>
                  <a:gd name="T24" fmla="*/ 131 w 179"/>
                  <a:gd name="T25" fmla="*/ 440 h 580"/>
                  <a:gd name="T26" fmla="*/ 137 w 179"/>
                  <a:gd name="T27" fmla="*/ 433 h 580"/>
                  <a:gd name="T28" fmla="*/ 117 w 179"/>
                  <a:gd name="T29" fmla="*/ 367 h 580"/>
                  <a:gd name="T30" fmla="*/ 93 w 179"/>
                  <a:gd name="T31" fmla="*/ 287 h 580"/>
                  <a:gd name="T32" fmla="*/ 87 w 179"/>
                  <a:gd name="T33" fmla="*/ 294 h 580"/>
                  <a:gd name="T34" fmla="*/ 108 w 179"/>
                  <a:gd name="T35" fmla="*/ 363 h 580"/>
                  <a:gd name="T36" fmla="*/ 114 w 179"/>
                  <a:gd name="T37" fmla="*/ 356 h 580"/>
                  <a:gd name="T38" fmla="*/ 93 w 179"/>
                  <a:gd name="T39" fmla="*/ 287 h 580"/>
                  <a:gd name="T40" fmla="*/ 71 w 179"/>
                  <a:gd name="T41" fmla="*/ 214 h 580"/>
                  <a:gd name="T42" fmla="*/ 65 w 179"/>
                  <a:gd name="T43" fmla="*/ 221 h 580"/>
                  <a:gd name="T44" fmla="*/ 84 w 179"/>
                  <a:gd name="T45" fmla="*/ 282 h 580"/>
                  <a:gd name="T46" fmla="*/ 89 w 179"/>
                  <a:gd name="T47" fmla="*/ 276 h 580"/>
                  <a:gd name="T48" fmla="*/ 71 w 179"/>
                  <a:gd name="T49" fmla="*/ 214 h 580"/>
                  <a:gd name="T50" fmla="*/ 47 w 179"/>
                  <a:gd name="T51" fmla="*/ 138 h 580"/>
                  <a:gd name="T52" fmla="*/ 42 w 179"/>
                  <a:gd name="T53" fmla="*/ 145 h 580"/>
                  <a:gd name="T54" fmla="*/ 62 w 179"/>
                  <a:gd name="T55" fmla="*/ 210 h 580"/>
                  <a:gd name="T56" fmla="*/ 67 w 179"/>
                  <a:gd name="T57" fmla="*/ 204 h 580"/>
                  <a:gd name="T58" fmla="*/ 47 w 179"/>
                  <a:gd name="T59" fmla="*/ 138 h 580"/>
                  <a:gd name="T60" fmla="*/ 28 w 179"/>
                  <a:gd name="T61" fmla="*/ 74 h 580"/>
                  <a:gd name="T62" fmla="*/ 23 w 179"/>
                  <a:gd name="T63" fmla="*/ 81 h 580"/>
                  <a:gd name="T64" fmla="*/ 38 w 179"/>
                  <a:gd name="T65" fmla="*/ 133 h 580"/>
                  <a:gd name="T66" fmla="*/ 44 w 179"/>
                  <a:gd name="T67" fmla="*/ 126 h 580"/>
                  <a:gd name="T68" fmla="*/ 28 w 179"/>
                  <a:gd name="T69" fmla="*/ 74 h 580"/>
                  <a:gd name="T70" fmla="*/ 6 w 179"/>
                  <a:gd name="T71" fmla="*/ 0 h 580"/>
                  <a:gd name="T72" fmla="*/ 0 w 179"/>
                  <a:gd name="T73" fmla="*/ 7 h 580"/>
                  <a:gd name="T74" fmla="*/ 19 w 179"/>
                  <a:gd name="T75" fmla="*/ 70 h 580"/>
                  <a:gd name="T76" fmla="*/ 25 w 179"/>
                  <a:gd name="T77" fmla="*/ 63 h 580"/>
                  <a:gd name="T78" fmla="*/ 6 w 179"/>
                  <a:gd name="T79" fmla="*/ 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" h="580">
                    <a:moveTo>
                      <a:pt x="162" y="516"/>
                    </a:moveTo>
                    <a:lnTo>
                      <a:pt x="156" y="522"/>
                    </a:lnTo>
                    <a:lnTo>
                      <a:pt x="174" y="580"/>
                    </a:lnTo>
                    <a:lnTo>
                      <a:pt x="179" y="573"/>
                    </a:lnTo>
                    <a:lnTo>
                      <a:pt x="162" y="516"/>
                    </a:lnTo>
                    <a:moveTo>
                      <a:pt x="140" y="445"/>
                    </a:moveTo>
                    <a:lnTo>
                      <a:pt x="135" y="451"/>
                    </a:lnTo>
                    <a:lnTo>
                      <a:pt x="153" y="512"/>
                    </a:lnTo>
                    <a:lnTo>
                      <a:pt x="159" y="505"/>
                    </a:lnTo>
                    <a:lnTo>
                      <a:pt x="140" y="445"/>
                    </a:lnTo>
                    <a:moveTo>
                      <a:pt x="117" y="367"/>
                    </a:moveTo>
                    <a:lnTo>
                      <a:pt x="111" y="374"/>
                    </a:lnTo>
                    <a:lnTo>
                      <a:pt x="131" y="440"/>
                    </a:lnTo>
                    <a:lnTo>
                      <a:pt x="137" y="433"/>
                    </a:lnTo>
                    <a:lnTo>
                      <a:pt x="117" y="367"/>
                    </a:lnTo>
                    <a:moveTo>
                      <a:pt x="93" y="287"/>
                    </a:moveTo>
                    <a:lnTo>
                      <a:pt x="87" y="294"/>
                    </a:lnTo>
                    <a:lnTo>
                      <a:pt x="108" y="363"/>
                    </a:lnTo>
                    <a:lnTo>
                      <a:pt x="114" y="356"/>
                    </a:lnTo>
                    <a:lnTo>
                      <a:pt x="93" y="287"/>
                    </a:lnTo>
                    <a:moveTo>
                      <a:pt x="71" y="214"/>
                    </a:moveTo>
                    <a:lnTo>
                      <a:pt x="65" y="221"/>
                    </a:lnTo>
                    <a:lnTo>
                      <a:pt x="84" y="282"/>
                    </a:lnTo>
                    <a:lnTo>
                      <a:pt x="89" y="276"/>
                    </a:lnTo>
                    <a:lnTo>
                      <a:pt x="71" y="214"/>
                    </a:lnTo>
                    <a:moveTo>
                      <a:pt x="47" y="138"/>
                    </a:moveTo>
                    <a:lnTo>
                      <a:pt x="42" y="145"/>
                    </a:lnTo>
                    <a:lnTo>
                      <a:pt x="62" y="210"/>
                    </a:lnTo>
                    <a:lnTo>
                      <a:pt x="67" y="204"/>
                    </a:lnTo>
                    <a:lnTo>
                      <a:pt x="47" y="138"/>
                    </a:lnTo>
                    <a:moveTo>
                      <a:pt x="28" y="74"/>
                    </a:moveTo>
                    <a:lnTo>
                      <a:pt x="23" y="81"/>
                    </a:lnTo>
                    <a:lnTo>
                      <a:pt x="38" y="133"/>
                    </a:lnTo>
                    <a:lnTo>
                      <a:pt x="44" y="126"/>
                    </a:lnTo>
                    <a:lnTo>
                      <a:pt x="28" y="74"/>
                    </a:lnTo>
                    <a:moveTo>
                      <a:pt x="6" y="0"/>
                    </a:moveTo>
                    <a:lnTo>
                      <a:pt x="0" y="7"/>
                    </a:lnTo>
                    <a:lnTo>
                      <a:pt x="19" y="70"/>
                    </a:lnTo>
                    <a:lnTo>
                      <a:pt x="25" y="63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01" name="Freeform 158">
                <a:extLst>
                  <a:ext uri="{FF2B5EF4-FFF2-40B4-BE49-F238E27FC236}">
                    <a16:creationId xmlns:a16="http://schemas.microsoft.com/office/drawing/2014/main" id="{B23BB572-EE8C-4886-A471-26A3FE1B35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143836" y="-10680579"/>
                <a:ext cx="1189324" cy="1957835"/>
              </a:xfrm>
              <a:custGeom>
                <a:avLst/>
                <a:gdLst>
                  <a:gd name="T0" fmla="*/ 161 w 178"/>
                  <a:gd name="T1" fmla="*/ 516 h 580"/>
                  <a:gd name="T2" fmla="*/ 155 w 178"/>
                  <a:gd name="T3" fmla="*/ 522 h 580"/>
                  <a:gd name="T4" fmla="*/ 173 w 178"/>
                  <a:gd name="T5" fmla="*/ 580 h 580"/>
                  <a:gd name="T6" fmla="*/ 178 w 178"/>
                  <a:gd name="T7" fmla="*/ 573 h 580"/>
                  <a:gd name="T8" fmla="*/ 161 w 178"/>
                  <a:gd name="T9" fmla="*/ 516 h 580"/>
                  <a:gd name="T10" fmla="*/ 140 w 178"/>
                  <a:gd name="T11" fmla="*/ 445 h 580"/>
                  <a:gd name="T12" fmla="*/ 134 w 178"/>
                  <a:gd name="T13" fmla="*/ 451 h 580"/>
                  <a:gd name="T14" fmla="*/ 152 w 178"/>
                  <a:gd name="T15" fmla="*/ 512 h 580"/>
                  <a:gd name="T16" fmla="*/ 158 w 178"/>
                  <a:gd name="T17" fmla="*/ 505 h 580"/>
                  <a:gd name="T18" fmla="*/ 140 w 178"/>
                  <a:gd name="T19" fmla="*/ 445 h 580"/>
                  <a:gd name="T20" fmla="*/ 116 w 178"/>
                  <a:gd name="T21" fmla="*/ 367 h 580"/>
                  <a:gd name="T22" fmla="*/ 110 w 178"/>
                  <a:gd name="T23" fmla="*/ 374 h 580"/>
                  <a:gd name="T24" fmla="*/ 130 w 178"/>
                  <a:gd name="T25" fmla="*/ 440 h 580"/>
                  <a:gd name="T26" fmla="*/ 136 w 178"/>
                  <a:gd name="T27" fmla="*/ 433 h 580"/>
                  <a:gd name="T28" fmla="*/ 116 w 178"/>
                  <a:gd name="T29" fmla="*/ 367 h 580"/>
                  <a:gd name="T30" fmla="*/ 92 w 178"/>
                  <a:gd name="T31" fmla="*/ 287 h 580"/>
                  <a:gd name="T32" fmla="*/ 86 w 178"/>
                  <a:gd name="T33" fmla="*/ 294 h 580"/>
                  <a:gd name="T34" fmla="*/ 107 w 178"/>
                  <a:gd name="T35" fmla="*/ 362 h 580"/>
                  <a:gd name="T36" fmla="*/ 113 w 178"/>
                  <a:gd name="T37" fmla="*/ 355 h 580"/>
                  <a:gd name="T38" fmla="*/ 92 w 178"/>
                  <a:gd name="T39" fmla="*/ 287 h 580"/>
                  <a:gd name="T40" fmla="*/ 70 w 178"/>
                  <a:gd name="T41" fmla="*/ 214 h 580"/>
                  <a:gd name="T42" fmla="*/ 65 w 178"/>
                  <a:gd name="T43" fmla="*/ 221 h 580"/>
                  <a:gd name="T44" fmla="*/ 83 w 178"/>
                  <a:gd name="T45" fmla="*/ 282 h 580"/>
                  <a:gd name="T46" fmla="*/ 88 w 178"/>
                  <a:gd name="T47" fmla="*/ 276 h 580"/>
                  <a:gd name="T48" fmla="*/ 70 w 178"/>
                  <a:gd name="T49" fmla="*/ 214 h 580"/>
                  <a:gd name="T50" fmla="*/ 46 w 178"/>
                  <a:gd name="T51" fmla="*/ 137 h 580"/>
                  <a:gd name="T52" fmla="*/ 41 w 178"/>
                  <a:gd name="T53" fmla="*/ 145 h 580"/>
                  <a:gd name="T54" fmla="*/ 61 w 178"/>
                  <a:gd name="T55" fmla="*/ 210 h 580"/>
                  <a:gd name="T56" fmla="*/ 67 w 178"/>
                  <a:gd name="T57" fmla="*/ 204 h 580"/>
                  <a:gd name="T58" fmla="*/ 46 w 178"/>
                  <a:gd name="T59" fmla="*/ 137 h 580"/>
                  <a:gd name="T60" fmla="*/ 27 w 178"/>
                  <a:gd name="T61" fmla="*/ 74 h 580"/>
                  <a:gd name="T62" fmla="*/ 22 w 178"/>
                  <a:gd name="T63" fmla="*/ 81 h 580"/>
                  <a:gd name="T64" fmla="*/ 38 w 178"/>
                  <a:gd name="T65" fmla="*/ 133 h 580"/>
                  <a:gd name="T66" fmla="*/ 43 w 178"/>
                  <a:gd name="T67" fmla="*/ 126 h 580"/>
                  <a:gd name="T68" fmla="*/ 27 w 178"/>
                  <a:gd name="T69" fmla="*/ 74 h 580"/>
                  <a:gd name="T70" fmla="*/ 5 w 178"/>
                  <a:gd name="T71" fmla="*/ 0 h 580"/>
                  <a:gd name="T72" fmla="*/ 0 w 178"/>
                  <a:gd name="T73" fmla="*/ 7 h 580"/>
                  <a:gd name="T74" fmla="*/ 19 w 178"/>
                  <a:gd name="T75" fmla="*/ 70 h 580"/>
                  <a:gd name="T76" fmla="*/ 24 w 178"/>
                  <a:gd name="T77" fmla="*/ 63 h 580"/>
                  <a:gd name="T78" fmla="*/ 5 w 178"/>
                  <a:gd name="T79" fmla="*/ 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8" h="580">
                    <a:moveTo>
                      <a:pt x="161" y="516"/>
                    </a:moveTo>
                    <a:lnTo>
                      <a:pt x="155" y="522"/>
                    </a:lnTo>
                    <a:lnTo>
                      <a:pt x="173" y="580"/>
                    </a:lnTo>
                    <a:lnTo>
                      <a:pt x="178" y="573"/>
                    </a:lnTo>
                    <a:lnTo>
                      <a:pt x="161" y="516"/>
                    </a:lnTo>
                    <a:close/>
                    <a:moveTo>
                      <a:pt x="140" y="445"/>
                    </a:moveTo>
                    <a:lnTo>
                      <a:pt x="134" y="451"/>
                    </a:lnTo>
                    <a:lnTo>
                      <a:pt x="152" y="512"/>
                    </a:lnTo>
                    <a:lnTo>
                      <a:pt x="158" y="505"/>
                    </a:lnTo>
                    <a:lnTo>
                      <a:pt x="140" y="445"/>
                    </a:lnTo>
                    <a:close/>
                    <a:moveTo>
                      <a:pt x="116" y="367"/>
                    </a:moveTo>
                    <a:lnTo>
                      <a:pt x="110" y="374"/>
                    </a:lnTo>
                    <a:lnTo>
                      <a:pt x="130" y="440"/>
                    </a:lnTo>
                    <a:lnTo>
                      <a:pt x="136" y="433"/>
                    </a:lnTo>
                    <a:lnTo>
                      <a:pt x="116" y="367"/>
                    </a:lnTo>
                    <a:close/>
                    <a:moveTo>
                      <a:pt x="92" y="287"/>
                    </a:moveTo>
                    <a:lnTo>
                      <a:pt x="86" y="294"/>
                    </a:lnTo>
                    <a:lnTo>
                      <a:pt x="107" y="362"/>
                    </a:lnTo>
                    <a:lnTo>
                      <a:pt x="113" y="355"/>
                    </a:lnTo>
                    <a:lnTo>
                      <a:pt x="92" y="287"/>
                    </a:lnTo>
                    <a:close/>
                    <a:moveTo>
                      <a:pt x="70" y="214"/>
                    </a:moveTo>
                    <a:lnTo>
                      <a:pt x="65" y="221"/>
                    </a:lnTo>
                    <a:lnTo>
                      <a:pt x="83" y="282"/>
                    </a:lnTo>
                    <a:lnTo>
                      <a:pt x="88" y="276"/>
                    </a:lnTo>
                    <a:lnTo>
                      <a:pt x="70" y="214"/>
                    </a:lnTo>
                    <a:close/>
                    <a:moveTo>
                      <a:pt x="46" y="137"/>
                    </a:moveTo>
                    <a:lnTo>
                      <a:pt x="41" y="145"/>
                    </a:lnTo>
                    <a:lnTo>
                      <a:pt x="61" y="210"/>
                    </a:lnTo>
                    <a:lnTo>
                      <a:pt x="67" y="204"/>
                    </a:lnTo>
                    <a:lnTo>
                      <a:pt x="46" y="137"/>
                    </a:lnTo>
                    <a:close/>
                    <a:moveTo>
                      <a:pt x="27" y="74"/>
                    </a:moveTo>
                    <a:lnTo>
                      <a:pt x="22" y="81"/>
                    </a:lnTo>
                    <a:lnTo>
                      <a:pt x="38" y="133"/>
                    </a:lnTo>
                    <a:lnTo>
                      <a:pt x="43" y="126"/>
                    </a:lnTo>
                    <a:lnTo>
                      <a:pt x="27" y="74"/>
                    </a:lnTo>
                    <a:close/>
                    <a:moveTo>
                      <a:pt x="5" y="0"/>
                    </a:moveTo>
                    <a:lnTo>
                      <a:pt x="0" y="7"/>
                    </a:lnTo>
                    <a:lnTo>
                      <a:pt x="19" y="70"/>
                    </a:lnTo>
                    <a:lnTo>
                      <a:pt x="24" y="6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02" name="Freeform 159">
                <a:extLst>
                  <a:ext uri="{FF2B5EF4-FFF2-40B4-BE49-F238E27FC236}">
                    <a16:creationId xmlns:a16="http://schemas.microsoft.com/office/drawing/2014/main" id="{C3D6E8C0-208F-4934-92B2-B4B02CEC6B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143836" y="-10680579"/>
                <a:ext cx="1189324" cy="1957835"/>
              </a:xfrm>
              <a:custGeom>
                <a:avLst/>
                <a:gdLst>
                  <a:gd name="T0" fmla="*/ 161 w 178"/>
                  <a:gd name="T1" fmla="*/ 516 h 580"/>
                  <a:gd name="T2" fmla="*/ 155 w 178"/>
                  <a:gd name="T3" fmla="*/ 522 h 580"/>
                  <a:gd name="T4" fmla="*/ 173 w 178"/>
                  <a:gd name="T5" fmla="*/ 580 h 580"/>
                  <a:gd name="T6" fmla="*/ 178 w 178"/>
                  <a:gd name="T7" fmla="*/ 573 h 580"/>
                  <a:gd name="T8" fmla="*/ 161 w 178"/>
                  <a:gd name="T9" fmla="*/ 516 h 580"/>
                  <a:gd name="T10" fmla="*/ 140 w 178"/>
                  <a:gd name="T11" fmla="*/ 445 h 580"/>
                  <a:gd name="T12" fmla="*/ 134 w 178"/>
                  <a:gd name="T13" fmla="*/ 451 h 580"/>
                  <a:gd name="T14" fmla="*/ 152 w 178"/>
                  <a:gd name="T15" fmla="*/ 512 h 580"/>
                  <a:gd name="T16" fmla="*/ 158 w 178"/>
                  <a:gd name="T17" fmla="*/ 505 h 580"/>
                  <a:gd name="T18" fmla="*/ 140 w 178"/>
                  <a:gd name="T19" fmla="*/ 445 h 580"/>
                  <a:gd name="T20" fmla="*/ 116 w 178"/>
                  <a:gd name="T21" fmla="*/ 367 h 580"/>
                  <a:gd name="T22" fmla="*/ 110 w 178"/>
                  <a:gd name="T23" fmla="*/ 374 h 580"/>
                  <a:gd name="T24" fmla="*/ 130 w 178"/>
                  <a:gd name="T25" fmla="*/ 440 h 580"/>
                  <a:gd name="T26" fmla="*/ 136 w 178"/>
                  <a:gd name="T27" fmla="*/ 433 h 580"/>
                  <a:gd name="T28" fmla="*/ 116 w 178"/>
                  <a:gd name="T29" fmla="*/ 367 h 580"/>
                  <a:gd name="T30" fmla="*/ 92 w 178"/>
                  <a:gd name="T31" fmla="*/ 287 h 580"/>
                  <a:gd name="T32" fmla="*/ 86 w 178"/>
                  <a:gd name="T33" fmla="*/ 294 h 580"/>
                  <a:gd name="T34" fmla="*/ 107 w 178"/>
                  <a:gd name="T35" fmla="*/ 362 h 580"/>
                  <a:gd name="T36" fmla="*/ 113 w 178"/>
                  <a:gd name="T37" fmla="*/ 355 h 580"/>
                  <a:gd name="T38" fmla="*/ 92 w 178"/>
                  <a:gd name="T39" fmla="*/ 287 h 580"/>
                  <a:gd name="T40" fmla="*/ 70 w 178"/>
                  <a:gd name="T41" fmla="*/ 214 h 580"/>
                  <a:gd name="T42" fmla="*/ 65 w 178"/>
                  <a:gd name="T43" fmla="*/ 221 h 580"/>
                  <a:gd name="T44" fmla="*/ 83 w 178"/>
                  <a:gd name="T45" fmla="*/ 282 h 580"/>
                  <a:gd name="T46" fmla="*/ 88 w 178"/>
                  <a:gd name="T47" fmla="*/ 276 h 580"/>
                  <a:gd name="T48" fmla="*/ 70 w 178"/>
                  <a:gd name="T49" fmla="*/ 214 h 580"/>
                  <a:gd name="T50" fmla="*/ 46 w 178"/>
                  <a:gd name="T51" fmla="*/ 137 h 580"/>
                  <a:gd name="T52" fmla="*/ 41 w 178"/>
                  <a:gd name="T53" fmla="*/ 145 h 580"/>
                  <a:gd name="T54" fmla="*/ 61 w 178"/>
                  <a:gd name="T55" fmla="*/ 210 h 580"/>
                  <a:gd name="T56" fmla="*/ 67 w 178"/>
                  <a:gd name="T57" fmla="*/ 204 h 580"/>
                  <a:gd name="T58" fmla="*/ 46 w 178"/>
                  <a:gd name="T59" fmla="*/ 137 h 580"/>
                  <a:gd name="T60" fmla="*/ 27 w 178"/>
                  <a:gd name="T61" fmla="*/ 74 h 580"/>
                  <a:gd name="T62" fmla="*/ 22 w 178"/>
                  <a:gd name="T63" fmla="*/ 81 h 580"/>
                  <a:gd name="T64" fmla="*/ 38 w 178"/>
                  <a:gd name="T65" fmla="*/ 133 h 580"/>
                  <a:gd name="T66" fmla="*/ 43 w 178"/>
                  <a:gd name="T67" fmla="*/ 126 h 580"/>
                  <a:gd name="T68" fmla="*/ 27 w 178"/>
                  <a:gd name="T69" fmla="*/ 74 h 580"/>
                  <a:gd name="T70" fmla="*/ 5 w 178"/>
                  <a:gd name="T71" fmla="*/ 0 h 580"/>
                  <a:gd name="T72" fmla="*/ 0 w 178"/>
                  <a:gd name="T73" fmla="*/ 7 h 580"/>
                  <a:gd name="T74" fmla="*/ 19 w 178"/>
                  <a:gd name="T75" fmla="*/ 70 h 580"/>
                  <a:gd name="T76" fmla="*/ 24 w 178"/>
                  <a:gd name="T77" fmla="*/ 63 h 580"/>
                  <a:gd name="T78" fmla="*/ 5 w 178"/>
                  <a:gd name="T79" fmla="*/ 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8" h="580">
                    <a:moveTo>
                      <a:pt x="161" y="516"/>
                    </a:moveTo>
                    <a:lnTo>
                      <a:pt x="155" y="522"/>
                    </a:lnTo>
                    <a:lnTo>
                      <a:pt x="173" y="580"/>
                    </a:lnTo>
                    <a:lnTo>
                      <a:pt x="178" y="573"/>
                    </a:lnTo>
                    <a:lnTo>
                      <a:pt x="161" y="516"/>
                    </a:lnTo>
                    <a:moveTo>
                      <a:pt x="140" y="445"/>
                    </a:moveTo>
                    <a:lnTo>
                      <a:pt x="134" y="451"/>
                    </a:lnTo>
                    <a:lnTo>
                      <a:pt x="152" y="512"/>
                    </a:lnTo>
                    <a:lnTo>
                      <a:pt x="158" y="505"/>
                    </a:lnTo>
                    <a:lnTo>
                      <a:pt x="140" y="445"/>
                    </a:lnTo>
                    <a:moveTo>
                      <a:pt x="116" y="367"/>
                    </a:moveTo>
                    <a:lnTo>
                      <a:pt x="110" y="374"/>
                    </a:lnTo>
                    <a:lnTo>
                      <a:pt x="130" y="440"/>
                    </a:lnTo>
                    <a:lnTo>
                      <a:pt x="136" y="433"/>
                    </a:lnTo>
                    <a:lnTo>
                      <a:pt x="116" y="367"/>
                    </a:lnTo>
                    <a:moveTo>
                      <a:pt x="92" y="287"/>
                    </a:moveTo>
                    <a:lnTo>
                      <a:pt x="86" y="294"/>
                    </a:lnTo>
                    <a:lnTo>
                      <a:pt x="107" y="362"/>
                    </a:lnTo>
                    <a:lnTo>
                      <a:pt x="113" y="355"/>
                    </a:lnTo>
                    <a:lnTo>
                      <a:pt x="92" y="287"/>
                    </a:lnTo>
                    <a:moveTo>
                      <a:pt x="70" y="214"/>
                    </a:moveTo>
                    <a:lnTo>
                      <a:pt x="65" y="221"/>
                    </a:lnTo>
                    <a:lnTo>
                      <a:pt x="83" y="282"/>
                    </a:lnTo>
                    <a:lnTo>
                      <a:pt x="88" y="276"/>
                    </a:lnTo>
                    <a:lnTo>
                      <a:pt x="70" y="214"/>
                    </a:lnTo>
                    <a:moveTo>
                      <a:pt x="46" y="137"/>
                    </a:moveTo>
                    <a:lnTo>
                      <a:pt x="41" y="145"/>
                    </a:lnTo>
                    <a:lnTo>
                      <a:pt x="61" y="210"/>
                    </a:lnTo>
                    <a:lnTo>
                      <a:pt x="67" y="204"/>
                    </a:lnTo>
                    <a:lnTo>
                      <a:pt x="46" y="137"/>
                    </a:lnTo>
                    <a:moveTo>
                      <a:pt x="27" y="74"/>
                    </a:moveTo>
                    <a:lnTo>
                      <a:pt x="22" y="81"/>
                    </a:lnTo>
                    <a:lnTo>
                      <a:pt x="38" y="133"/>
                    </a:lnTo>
                    <a:lnTo>
                      <a:pt x="43" y="126"/>
                    </a:lnTo>
                    <a:lnTo>
                      <a:pt x="27" y="74"/>
                    </a:lnTo>
                    <a:moveTo>
                      <a:pt x="5" y="0"/>
                    </a:moveTo>
                    <a:lnTo>
                      <a:pt x="0" y="7"/>
                    </a:lnTo>
                    <a:lnTo>
                      <a:pt x="19" y="70"/>
                    </a:lnTo>
                    <a:lnTo>
                      <a:pt x="24" y="63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03" name="Freeform 160">
                <a:extLst>
                  <a:ext uri="{FF2B5EF4-FFF2-40B4-BE49-F238E27FC236}">
                    <a16:creationId xmlns:a16="http://schemas.microsoft.com/office/drawing/2014/main" id="{81B297C8-C506-4F13-AF5C-F5B0EB050D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4448950" y="-11105901"/>
                <a:ext cx="587980" cy="1005922"/>
              </a:xfrm>
              <a:custGeom>
                <a:avLst/>
                <a:gdLst>
                  <a:gd name="T0" fmla="*/ 87 w 88"/>
                  <a:gd name="T1" fmla="*/ 293 h 298"/>
                  <a:gd name="T2" fmla="*/ 86 w 88"/>
                  <a:gd name="T3" fmla="*/ 293 h 298"/>
                  <a:gd name="T4" fmla="*/ 88 w 88"/>
                  <a:gd name="T5" fmla="*/ 298 h 298"/>
                  <a:gd name="T6" fmla="*/ 87 w 88"/>
                  <a:gd name="T7" fmla="*/ 293 h 298"/>
                  <a:gd name="T8" fmla="*/ 70 w 88"/>
                  <a:gd name="T9" fmla="*/ 215 h 298"/>
                  <a:gd name="T10" fmla="*/ 65 w 88"/>
                  <a:gd name="T11" fmla="*/ 221 h 298"/>
                  <a:gd name="T12" fmla="*/ 83 w 88"/>
                  <a:gd name="T13" fmla="*/ 283 h 298"/>
                  <a:gd name="T14" fmla="*/ 85 w 88"/>
                  <a:gd name="T15" fmla="*/ 279 h 298"/>
                  <a:gd name="T16" fmla="*/ 82 w 88"/>
                  <a:gd name="T17" fmla="*/ 255 h 298"/>
                  <a:gd name="T18" fmla="*/ 70 w 88"/>
                  <a:gd name="T19" fmla="*/ 215 h 298"/>
                  <a:gd name="T20" fmla="*/ 47 w 88"/>
                  <a:gd name="T21" fmla="*/ 137 h 298"/>
                  <a:gd name="T22" fmla="*/ 41 w 88"/>
                  <a:gd name="T23" fmla="*/ 144 h 298"/>
                  <a:gd name="T24" fmla="*/ 61 w 88"/>
                  <a:gd name="T25" fmla="*/ 211 h 298"/>
                  <a:gd name="T26" fmla="*/ 67 w 88"/>
                  <a:gd name="T27" fmla="*/ 203 h 298"/>
                  <a:gd name="T28" fmla="*/ 47 w 88"/>
                  <a:gd name="T29" fmla="*/ 137 h 298"/>
                  <a:gd name="T30" fmla="*/ 28 w 88"/>
                  <a:gd name="T31" fmla="*/ 75 h 298"/>
                  <a:gd name="T32" fmla="*/ 22 w 88"/>
                  <a:gd name="T33" fmla="*/ 81 h 298"/>
                  <a:gd name="T34" fmla="*/ 38 w 88"/>
                  <a:gd name="T35" fmla="*/ 133 h 298"/>
                  <a:gd name="T36" fmla="*/ 44 w 88"/>
                  <a:gd name="T37" fmla="*/ 126 h 298"/>
                  <a:gd name="T38" fmla="*/ 28 w 88"/>
                  <a:gd name="T39" fmla="*/ 75 h 298"/>
                  <a:gd name="T40" fmla="*/ 5 w 88"/>
                  <a:gd name="T41" fmla="*/ 0 h 298"/>
                  <a:gd name="T42" fmla="*/ 0 w 88"/>
                  <a:gd name="T43" fmla="*/ 7 h 298"/>
                  <a:gd name="T44" fmla="*/ 19 w 88"/>
                  <a:gd name="T45" fmla="*/ 70 h 298"/>
                  <a:gd name="T46" fmla="*/ 25 w 88"/>
                  <a:gd name="T47" fmla="*/ 63 h 298"/>
                  <a:gd name="T48" fmla="*/ 5 w 88"/>
                  <a:gd name="T4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8" h="298">
                    <a:moveTo>
                      <a:pt x="87" y="293"/>
                    </a:moveTo>
                    <a:lnTo>
                      <a:pt x="86" y="293"/>
                    </a:lnTo>
                    <a:lnTo>
                      <a:pt x="88" y="298"/>
                    </a:lnTo>
                    <a:lnTo>
                      <a:pt x="87" y="293"/>
                    </a:lnTo>
                    <a:close/>
                    <a:moveTo>
                      <a:pt x="70" y="215"/>
                    </a:moveTo>
                    <a:lnTo>
                      <a:pt x="65" y="221"/>
                    </a:lnTo>
                    <a:lnTo>
                      <a:pt x="83" y="283"/>
                    </a:lnTo>
                    <a:lnTo>
                      <a:pt x="85" y="279"/>
                    </a:lnTo>
                    <a:lnTo>
                      <a:pt x="82" y="255"/>
                    </a:lnTo>
                    <a:lnTo>
                      <a:pt x="70" y="215"/>
                    </a:lnTo>
                    <a:close/>
                    <a:moveTo>
                      <a:pt x="47" y="137"/>
                    </a:moveTo>
                    <a:lnTo>
                      <a:pt x="41" y="144"/>
                    </a:lnTo>
                    <a:lnTo>
                      <a:pt x="61" y="211"/>
                    </a:lnTo>
                    <a:lnTo>
                      <a:pt x="67" y="203"/>
                    </a:lnTo>
                    <a:lnTo>
                      <a:pt x="47" y="137"/>
                    </a:lnTo>
                    <a:close/>
                    <a:moveTo>
                      <a:pt x="28" y="75"/>
                    </a:moveTo>
                    <a:lnTo>
                      <a:pt x="22" y="81"/>
                    </a:lnTo>
                    <a:lnTo>
                      <a:pt x="38" y="133"/>
                    </a:lnTo>
                    <a:lnTo>
                      <a:pt x="44" y="126"/>
                    </a:lnTo>
                    <a:lnTo>
                      <a:pt x="28" y="75"/>
                    </a:lnTo>
                    <a:close/>
                    <a:moveTo>
                      <a:pt x="5" y="0"/>
                    </a:moveTo>
                    <a:lnTo>
                      <a:pt x="0" y="7"/>
                    </a:lnTo>
                    <a:lnTo>
                      <a:pt x="19" y="70"/>
                    </a:lnTo>
                    <a:lnTo>
                      <a:pt x="25" y="6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04" name="Freeform 161">
                <a:extLst>
                  <a:ext uri="{FF2B5EF4-FFF2-40B4-BE49-F238E27FC236}">
                    <a16:creationId xmlns:a16="http://schemas.microsoft.com/office/drawing/2014/main" id="{7857B418-0753-4642-AF62-53BF42A270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4448950" y="-11105901"/>
                <a:ext cx="587980" cy="1005922"/>
              </a:xfrm>
              <a:custGeom>
                <a:avLst/>
                <a:gdLst>
                  <a:gd name="T0" fmla="*/ 87 w 88"/>
                  <a:gd name="T1" fmla="*/ 293 h 298"/>
                  <a:gd name="T2" fmla="*/ 86 w 88"/>
                  <a:gd name="T3" fmla="*/ 293 h 298"/>
                  <a:gd name="T4" fmla="*/ 88 w 88"/>
                  <a:gd name="T5" fmla="*/ 298 h 298"/>
                  <a:gd name="T6" fmla="*/ 87 w 88"/>
                  <a:gd name="T7" fmla="*/ 293 h 298"/>
                  <a:gd name="T8" fmla="*/ 70 w 88"/>
                  <a:gd name="T9" fmla="*/ 215 h 298"/>
                  <a:gd name="T10" fmla="*/ 65 w 88"/>
                  <a:gd name="T11" fmla="*/ 221 h 298"/>
                  <a:gd name="T12" fmla="*/ 83 w 88"/>
                  <a:gd name="T13" fmla="*/ 283 h 298"/>
                  <a:gd name="T14" fmla="*/ 85 w 88"/>
                  <a:gd name="T15" fmla="*/ 279 h 298"/>
                  <a:gd name="T16" fmla="*/ 82 w 88"/>
                  <a:gd name="T17" fmla="*/ 255 h 298"/>
                  <a:gd name="T18" fmla="*/ 70 w 88"/>
                  <a:gd name="T19" fmla="*/ 215 h 298"/>
                  <a:gd name="T20" fmla="*/ 47 w 88"/>
                  <a:gd name="T21" fmla="*/ 137 h 298"/>
                  <a:gd name="T22" fmla="*/ 41 w 88"/>
                  <a:gd name="T23" fmla="*/ 144 h 298"/>
                  <a:gd name="T24" fmla="*/ 61 w 88"/>
                  <a:gd name="T25" fmla="*/ 211 h 298"/>
                  <a:gd name="T26" fmla="*/ 67 w 88"/>
                  <a:gd name="T27" fmla="*/ 203 h 298"/>
                  <a:gd name="T28" fmla="*/ 47 w 88"/>
                  <a:gd name="T29" fmla="*/ 137 h 298"/>
                  <a:gd name="T30" fmla="*/ 28 w 88"/>
                  <a:gd name="T31" fmla="*/ 75 h 298"/>
                  <a:gd name="T32" fmla="*/ 22 w 88"/>
                  <a:gd name="T33" fmla="*/ 81 h 298"/>
                  <a:gd name="T34" fmla="*/ 38 w 88"/>
                  <a:gd name="T35" fmla="*/ 133 h 298"/>
                  <a:gd name="T36" fmla="*/ 44 w 88"/>
                  <a:gd name="T37" fmla="*/ 126 h 298"/>
                  <a:gd name="T38" fmla="*/ 28 w 88"/>
                  <a:gd name="T39" fmla="*/ 75 h 298"/>
                  <a:gd name="T40" fmla="*/ 5 w 88"/>
                  <a:gd name="T41" fmla="*/ 0 h 298"/>
                  <a:gd name="T42" fmla="*/ 0 w 88"/>
                  <a:gd name="T43" fmla="*/ 7 h 298"/>
                  <a:gd name="T44" fmla="*/ 19 w 88"/>
                  <a:gd name="T45" fmla="*/ 70 h 298"/>
                  <a:gd name="T46" fmla="*/ 25 w 88"/>
                  <a:gd name="T47" fmla="*/ 63 h 298"/>
                  <a:gd name="T48" fmla="*/ 5 w 88"/>
                  <a:gd name="T4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8" h="298">
                    <a:moveTo>
                      <a:pt x="87" y="293"/>
                    </a:moveTo>
                    <a:lnTo>
                      <a:pt x="86" y="293"/>
                    </a:lnTo>
                    <a:lnTo>
                      <a:pt x="88" y="298"/>
                    </a:lnTo>
                    <a:lnTo>
                      <a:pt x="87" y="293"/>
                    </a:lnTo>
                    <a:moveTo>
                      <a:pt x="70" y="215"/>
                    </a:moveTo>
                    <a:lnTo>
                      <a:pt x="65" y="221"/>
                    </a:lnTo>
                    <a:lnTo>
                      <a:pt x="83" y="283"/>
                    </a:lnTo>
                    <a:lnTo>
                      <a:pt x="85" y="279"/>
                    </a:lnTo>
                    <a:lnTo>
                      <a:pt x="82" y="255"/>
                    </a:lnTo>
                    <a:lnTo>
                      <a:pt x="70" y="215"/>
                    </a:lnTo>
                    <a:moveTo>
                      <a:pt x="47" y="137"/>
                    </a:moveTo>
                    <a:lnTo>
                      <a:pt x="41" y="144"/>
                    </a:lnTo>
                    <a:lnTo>
                      <a:pt x="61" y="211"/>
                    </a:lnTo>
                    <a:lnTo>
                      <a:pt x="67" y="203"/>
                    </a:lnTo>
                    <a:lnTo>
                      <a:pt x="47" y="137"/>
                    </a:lnTo>
                    <a:moveTo>
                      <a:pt x="28" y="75"/>
                    </a:moveTo>
                    <a:lnTo>
                      <a:pt x="22" y="81"/>
                    </a:lnTo>
                    <a:lnTo>
                      <a:pt x="38" y="133"/>
                    </a:lnTo>
                    <a:lnTo>
                      <a:pt x="44" y="126"/>
                    </a:lnTo>
                    <a:lnTo>
                      <a:pt x="28" y="75"/>
                    </a:lnTo>
                    <a:moveTo>
                      <a:pt x="5" y="0"/>
                    </a:moveTo>
                    <a:lnTo>
                      <a:pt x="0" y="7"/>
                    </a:lnTo>
                    <a:lnTo>
                      <a:pt x="19" y="70"/>
                    </a:lnTo>
                    <a:lnTo>
                      <a:pt x="25" y="63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05" name="Freeform 162">
                <a:extLst>
                  <a:ext uri="{FF2B5EF4-FFF2-40B4-BE49-F238E27FC236}">
                    <a16:creationId xmlns:a16="http://schemas.microsoft.com/office/drawing/2014/main" id="{057BD5F0-A1CC-4A9B-BFFA-27410ECBC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540290" y="-11308436"/>
                <a:ext cx="2385330" cy="1485254"/>
              </a:xfrm>
              <a:custGeom>
                <a:avLst/>
                <a:gdLst>
                  <a:gd name="T0" fmla="*/ 356 w 357"/>
                  <a:gd name="T1" fmla="*/ 0 h 440"/>
                  <a:gd name="T2" fmla="*/ 0 w 357"/>
                  <a:gd name="T3" fmla="*/ 429 h 440"/>
                  <a:gd name="T4" fmla="*/ 4 w 357"/>
                  <a:gd name="T5" fmla="*/ 440 h 440"/>
                  <a:gd name="T6" fmla="*/ 103 w 357"/>
                  <a:gd name="T7" fmla="*/ 320 h 440"/>
                  <a:gd name="T8" fmla="*/ 103 w 357"/>
                  <a:gd name="T9" fmla="*/ 320 h 440"/>
                  <a:gd name="T10" fmla="*/ 109 w 357"/>
                  <a:gd name="T11" fmla="*/ 313 h 440"/>
                  <a:gd name="T12" fmla="*/ 313 w 357"/>
                  <a:gd name="T13" fmla="*/ 67 h 440"/>
                  <a:gd name="T14" fmla="*/ 313 w 357"/>
                  <a:gd name="T15" fmla="*/ 67 h 440"/>
                  <a:gd name="T16" fmla="*/ 318 w 357"/>
                  <a:gd name="T17" fmla="*/ 60 h 440"/>
                  <a:gd name="T18" fmla="*/ 357 w 357"/>
                  <a:gd name="T19" fmla="*/ 13 h 440"/>
                  <a:gd name="T20" fmla="*/ 356 w 357"/>
                  <a:gd name="T21" fmla="*/ 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7" h="440">
                    <a:moveTo>
                      <a:pt x="356" y="0"/>
                    </a:moveTo>
                    <a:lnTo>
                      <a:pt x="0" y="429"/>
                    </a:lnTo>
                    <a:lnTo>
                      <a:pt x="4" y="440"/>
                    </a:lnTo>
                    <a:lnTo>
                      <a:pt x="103" y="320"/>
                    </a:lnTo>
                    <a:lnTo>
                      <a:pt x="103" y="320"/>
                    </a:lnTo>
                    <a:lnTo>
                      <a:pt x="109" y="313"/>
                    </a:lnTo>
                    <a:lnTo>
                      <a:pt x="313" y="67"/>
                    </a:lnTo>
                    <a:lnTo>
                      <a:pt x="313" y="67"/>
                    </a:lnTo>
                    <a:lnTo>
                      <a:pt x="318" y="60"/>
                    </a:lnTo>
                    <a:lnTo>
                      <a:pt x="357" y="13"/>
                    </a:lnTo>
                    <a:lnTo>
                      <a:pt x="356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06" name="Freeform 163">
                <a:extLst>
                  <a:ext uri="{FF2B5EF4-FFF2-40B4-BE49-F238E27FC236}">
                    <a16:creationId xmlns:a16="http://schemas.microsoft.com/office/drawing/2014/main" id="{A0E5DDD3-41D6-4FB1-B864-F9F6BE7A81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540290" y="-11308436"/>
                <a:ext cx="2385330" cy="1485254"/>
              </a:xfrm>
              <a:custGeom>
                <a:avLst/>
                <a:gdLst>
                  <a:gd name="T0" fmla="*/ 356 w 357"/>
                  <a:gd name="T1" fmla="*/ 0 h 440"/>
                  <a:gd name="T2" fmla="*/ 0 w 357"/>
                  <a:gd name="T3" fmla="*/ 429 h 440"/>
                  <a:gd name="T4" fmla="*/ 4 w 357"/>
                  <a:gd name="T5" fmla="*/ 440 h 440"/>
                  <a:gd name="T6" fmla="*/ 103 w 357"/>
                  <a:gd name="T7" fmla="*/ 320 h 440"/>
                  <a:gd name="T8" fmla="*/ 103 w 357"/>
                  <a:gd name="T9" fmla="*/ 320 h 440"/>
                  <a:gd name="T10" fmla="*/ 109 w 357"/>
                  <a:gd name="T11" fmla="*/ 313 h 440"/>
                  <a:gd name="T12" fmla="*/ 313 w 357"/>
                  <a:gd name="T13" fmla="*/ 67 h 440"/>
                  <a:gd name="T14" fmla="*/ 313 w 357"/>
                  <a:gd name="T15" fmla="*/ 67 h 440"/>
                  <a:gd name="T16" fmla="*/ 318 w 357"/>
                  <a:gd name="T17" fmla="*/ 60 h 440"/>
                  <a:gd name="T18" fmla="*/ 357 w 357"/>
                  <a:gd name="T19" fmla="*/ 13 h 440"/>
                  <a:gd name="T20" fmla="*/ 356 w 357"/>
                  <a:gd name="T21" fmla="*/ 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7" h="440">
                    <a:moveTo>
                      <a:pt x="356" y="0"/>
                    </a:moveTo>
                    <a:lnTo>
                      <a:pt x="0" y="429"/>
                    </a:lnTo>
                    <a:lnTo>
                      <a:pt x="4" y="440"/>
                    </a:lnTo>
                    <a:lnTo>
                      <a:pt x="103" y="320"/>
                    </a:lnTo>
                    <a:lnTo>
                      <a:pt x="103" y="320"/>
                    </a:lnTo>
                    <a:lnTo>
                      <a:pt x="109" y="313"/>
                    </a:lnTo>
                    <a:lnTo>
                      <a:pt x="313" y="67"/>
                    </a:lnTo>
                    <a:lnTo>
                      <a:pt x="313" y="67"/>
                    </a:lnTo>
                    <a:lnTo>
                      <a:pt x="318" y="60"/>
                    </a:lnTo>
                    <a:lnTo>
                      <a:pt x="357" y="13"/>
                    </a:lnTo>
                    <a:lnTo>
                      <a:pt x="35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07" name="Freeform 164">
                <a:extLst>
                  <a:ext uri="{FF2B5EF4-FFF2-40B4-BE49-F238E27FC236}">
                    <a16:creationId xmlns:a16="http://schemas.microsoft.com/office/drawing/2014/main" id="{8BC0CF0D-985D-4387-9B55-7719AD1EE3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852085" y="-10251880"/>
                <a:ext cx="40090" cy="23629"/>
              </a:xfrm>
              <a:custGeom>
                <a:avLst/>
                <a:gdLst>
                  <a:gd name="T0" fmla="*/ 6 w 6"/>
                  <a:gd name="T1" fmla="*/ 0 h 7"/>
                  <a:gd name="T2" fmla="*/ 0 w 6"/>
                  <a:gd name="T3" fmla="*/ 7 h 7"/>
                  <a:gd name="T4" fmla="*/ 6 w 6"/>
                  <a:gd name="T5" fmla="*/ 0 h 7"/>
                  <a:gd name="T6" fmla="*/ 6 w 6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6" y="0"/>
                    </a:moveTo>
                    <a:lnTo>
                      <a:pt x="0" y="7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08" name="Freeform 165">
                <a:extLst>
                  <a:ext uri="{FF2B5EF4-FFF2-40B4-BE49-F238E27FC236}">
                    <a16:creationId xmlns:a16="http://schemas.microsoft.com/office/drawing/2014/main" id="{056E4B99-DF48-4853-B669-D0E12435B3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852085" y="-10251880"/>
                <a:ext cx="40090" cy="23629"/>
              </a:xfrm>
              <a:custGeom>
                <a:avLst/>
                <a:gdLst>
                  <a:gd name="T0" fmla="*/ 6 w 6"/>
                  <a:gd name="T1" fmla="*/ 0 h 7"/>
                  <a:gd name="T2" fmla="*/ 0 w 6"/>
                  <a:gd name="T3" fmla="*/ 7 h 7"/>
                  <a:gd name="T4" fmla="*/ 6 w 6"/>
                  <a:gd name="T5" fmla="*/ 0 h 7"/>
                  <a:gd name="T6" fmla="*/ 6 w 6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6" y="0"/>
                    </a:moveTo>
                    <a:lnTo>
                      <a:pt x="0" y="7"/>
                    </a:lnTo>
                    <a:lnTo>
                      <a:pt x="6" y="0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09" name="Freeform 166">
                <a:extLst>
                  <a:ext uri="{FF2B5EF4-FFF2-40B4-BE49-F238E27FC236}">
                    <a16:creationId xmlns:a16="http://schemas.microsoft.com/office/drawing/2014/main" id="{1E41B868-FFE8-4688-8326-9ADC3011A8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448950" y="-11105901"/>
                <a:ext cx="33408" cy="23629"/>
              </a:xfrm>
              <a:custGeom>
                <a:avLst/>
                <a:gdLst>
                  <a:gd name="T0" fmla="*/ 5 w 5"/>
                  <a:gd name="T1" fmla="*/ 0 h 7"/>
                  <a:gd name="T2" fmla="*/ 0 w 5"/>
                  <a:gd name="T3" fmla="*/ 7 h 7"/>
                  <a:gd name="T4" fmla="*/ 5 w 5"/>
                  <a:gd name="T5" fmla="*/ 0 h 7"/>
                  <a:gd name="T6" fmla="*/ 5 w 5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lnTo>
                      <a:pt x="0" y="7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10" name="Freeform 167">
                <a:extLst>
                  <a:ext uri="{FF2B5EF4-FFF2-40B4-BE49-F238E27FC236}">
                    <a16:creationId xmlns:a16="http://schemas.microsoft.com/office/drawing/2014/main" id="{C5490A85-0F30-48CF-9BC5-DA8E914C7B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448950" y="-11105901"/>
                <a:ext cx="33408" cy="23629"/>
              </a:xfrm>
              <a:custGeom>
                <a:avLst/>
                <a:gdLst>
                  <a:gd name="T0" fmla="*/ 5 w 5"/>
                  <a:gd name="T1" fmla="*/ 0 h 7"/>
                  <a:gd name="T2" fmla="*/ 0 w 5"/>
                  <a:gd name="T3" fmla="*/ 7 h 7"/>
                  <a:gd name="T4" fmla="*/ 5 w 5"/>
                  <a:gd name="T5" fmla="*/ 0 h 7"/>
                  <a:gd name="T6" fmla="*/ 5 w 5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lnTo>
                      <a:pt x="0" y="7"/>
                    </a:lnTo>
                    <a:lnTo>
                      <a:pt x="5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11" name="Freeform 168">
                <a:extLst>
                  <a:ext uri="{FF2B5EF4-FFF2-40B4-BE49-F238E27FC236}">
                    <a16:creationId xmlns:a16="http://schemas.microsoft.com/office/drawing/2014/main" id="{5BD1AFB7-DF07-4431-84A7-4468C01B6C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357647" y="-8972537"/>
                <a:ext cx="1783986" cy="1120692"/>
              </a:xfrm>
              <a:custGeom>
                <a:avLst/>
                <a:gdLst>
                  <a:gd name="T0" fmla="*/ 266 w 267"/>
                  <a:gd name="T1" fmla="*/ 0 h 332"/>
                  <a:gd name="T2" fmla="*/ 210 w 267"/>
                  <a:gd name="T3" fmla="*/ 67 h 332"/>
                  <a:gd name="T4" fmla="*/ 214 w 267"/>
                  <a:gd name="T5" fmla="*/ 78 h 332"/>
                  <a:gd name="T6" fmla="*/ 208 w 267"/>
                  <a:gd name="T7" fmla="*/ 85 h 332"/>
                  <a:gd name="T8" fmla="*/ 205 w 267"/>
                  <a:gd name="T9" fmla="*/ 74 h 332"/>
                  <a:gd name="T10" fmla="*/ 105 w 267"/>
                  <a:gd name="T11" fmla="*/ 194 h 332"/>
                  <a:gd name="T12" fmla="*/ 108 w 267"/>
                  <a:gd name="T13" fmla="*/ 205 h 332"/>
                  <a:gd name="T14" fmla="*/ 103 w 267"/>
                  <a:gd name="T15" fmla="*/ 212 h 332"/>
                  <a:gd name="T16" fmla="*/ 100 w 267"/>
                  <a:gd name="T17" fmla="*/ 201 h 332"/>
                  <a:gd name="T18" fmla="*/ 0 w 267"/>
                  <a:gd name="T19" fmla="*/ 322 h 332"/>
                  <a:gd name="T20" fmla="*/ 3 w 267"/>
                  <a:gd name="T21" fmla="*/ 332 h 332"/>
                  <a:gd name="T22" fmla="*/ 267 w 267"/>
                  <a:gd name="T23" fmla="*/ 14 h 332"/>
                  <a:gd name="T24" fmla="*/ 266 w 267"/>
                  <a:gd name="T25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7" h="332">
                    <a:moveTo>
                      <a:pt x="266" y="0"/>
                    </a:moveTo>
                    <a:lnTo>
                      <a:pt x="210" y="67"/>
                    </a:lnTo>
                    <a:lnTo>
                      <a:pt x="214" y="78"/>
                    </a:lnTo>
                    <a:lnTo>
                      <a:pt x="208" y="85"/>
                    </a:lnTo>
                    <a:lnTo>
                      <a:pt x="205" y="74"/>
                    </a:lnTo>
                    <a:lnTo>
                      <a:pt x="105" y="194"/>
                    </a:lnTo>
                    <a:lnTo>
                      <a:pt x="108" y="205"/>
                    </a:lnTo>
                    <a:lnTo>
                      <a:pt x="103" y="212"/>
                    </a:lnTo>
                    <a:lnTo>
                      <a:pt x="100" y="201"/>
                    </a:lnTo>
                    <a:lnTo>
                      <a:pt x="0" y="322"/>
                    </a:lnTo>
                    <a:lnTo>
                      <a:pt x="3" y="332"/>
                    </a:lnTo>
                    <a:lnTo>
                      <a:pt x="267" y="14"/>
                    </a:lnTo>
                    <a:lnTo>
                      <a:pt x="266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12" name="Freeform 169">
                <a:extLst>
                  <a:ext uri="{FF2B5EF4-FFF2-40B4-BE49-F238E27FC236}">
                    <a16:creationId xmlns:a16="http://schemas.microsoft.com/office/drawing/2014/main" id="{F3E4DFED-3506-4741-81BA-BDAB73CBF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357647" y="-8972537"/>
                <a:ext cx="1783986" cy="1120692"/>
              </a:xfrm>
              <a:custGeom>
                <a:avLst/>
                <a:gdLst>
                  <a:gd name="T0" fmla="*/ 266 w 267"/>
                  <a:gd name="T1" fmla="*/ 0 h 332"/>
                  <a:gd name="T2" fmla="*/ 210 w 267"/>
                  <a:gd name="T3" fmla="*/ 67 h 332"/>
                  <a:gd name="T4" fmla="*/ 214 w 267"/>
                  <a:gd name="T5" fmla="*/ 78 h 332"/>
                  <a:gd name="T6" fmla="*/ 208 w 267"/>
                  <a:gd name="T7" fmla="*/ 85 h 332"/>
                  <a:gd name="T8" fmla="*/ 205 w 267"/>
                  <a:gd name="T9" fmla="*/ 74 h 332"/>
                  <a:gd name="T10" fmla="*/ 105 w 267"/>
                  <a:gd name="T11" fmla="*/ 194 h 332"/>
                  <a:gd name="T12" fmla="*/ 108 w 267"/>
                  <a:gd name="T13" fmla="*/ 205 h 332"/>
                  <a:gd name="T14" fmla="*/ 103 w 267"/>
                  <a:gd name="T15" fmla="*/ 212 h 332"/>
                  <a:gd name="T16" fmla="*/ 100 w 267"/>
                  <a:gd name="T17" fmla="*/ 201 h 332"/>
                  <a:gd name="T18" fmla="*/ 0 w 267"/>
                  <a:gd name="T19" fmla="*/ 322 h 332"/>
                  <a:gd name="T20" fmla="*/ 3 w 267"/>
                  <a:gd name="T21" fmla="*/ 332 h 332"/>
                  <a:gd name="T22" fmla="*/ 267 w 267"/>
                  <a:gd name="T23" fmla="*/ 14 h 332"/>
                  <a:gd name="T24" fmla="*/ 266 w 267"/>
                  <a:gd name="T25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7" h="332">
                    <a:moveTo>
                      <a:pt x="266" y="0"/>
                    </a:moveTo>
                    <a:lnTo>
                      <a:pt x="210" y="67"/>
                    </a:lnTo>
                    <a:lnTo>
                      <a:pt x="214" y="78"/>
                    </a:lnTo>
                    <a:lnTo>
                      <a:pt x="208" y="85"/>
                    </a:lnTo>
                    <a:lnTo>
                      <a:pt x="205" y="74"/>
                    </a:lnTo>
                    <a:lnTo>
                      <a:pt x="105" y="194"/>
                    </a:lnTo>
                    <a:lnTo>
                      <a:pt x="108" y="205"/>
                    </a:lnTo>
                    <a:lnTo>
                      <a:pt x="103" y="212"/>
                    </a:lnTo>
                    <a:lnTo>
                      <a:pt x="100" y="201"/>
                    </a:lnTo>
                    <a:lnTo>
                      <a:pt x="0" y="322"/>
                    </a:lnTo>
                    <a:lnTo>
                      <a:pt x="3" y="332"/>
                    </a:lnTo>
                    <a:lnTo>
                      <a:pt x="267" y="14"/>
                    </a:lnTo>
                    <a:lnTo>
                      <a:pt x="26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13" name="Freeform 170">
                <a:extLst>
                  <a:ext uri="{FF2B5EF4-FFF2-40B4-BE49-F238E27FC236}">
                    <a16:creationId xmlns:a16="http://schemas.microsoft.com/office/drawing/2014/main" id="{44E6E550-A4A4-453D-966D-C1644E6C8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689488" y="-8317675"/>
                <a:ext cx="53453" cy="60760"/>
              </a:xfrm>
              <a:custGeom>
                <a:avLst/>
                <a:gdLst>
                  <a:gd name="T0" fmla="*/ 5 w 8"/>
                  <a:gd name="T1" fmla="*/ 0 h 18"/>
                  <a:gd name="T2" fmla="*/ 0 w 8"/>
                  <a:gd name="T3" fmla="*/ 7 h 18"/>
                  <a:gd name="T4" fmla="*/ 3 w 8"/>
                  <a:gd name="T5" fmla="*/ 18 h 18"/>
                  <a:gd name="T6" fmla="*/ 8 w 8"/>
                  <a:gd name="T7" fmla="*/ 11 h 18"/>
                  <a:gd name="T8" fmla="*/ 5 w 8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8">
                    <a:moveTo>
                      <a:pt x="5" y="0"/>
                    </a:moveTo>
                    <a:lnTo>
                      <a:pt x="0" y="7"/>
                    </a:lnTo>
                    <a:lnTo>
                      <a:pt x="3" y="18"/>
                    </a:lnTo>
                    <a:lnTo>
                      <a:pt x="8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14" name="Freeform 171">
                <a:extLst>
                  <a:ext uri="{FF2B5EF4-FFF2-40B4-BE49-F238E27FC236}">
                    <a16:creationId xmlns:a16="http://schemas.microsoft.com/office/drawing/2014/main" id="{D4BC8C80-496F-427A-8AEC-A3761639E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689488" y="-8317675"/>
                <a:ext cx="53453" cy="60760"/>
              </a:xfrm>
              <a:custGeom>
                <a:avLst/>
                <a:gdLst>
                  <a:gd name="T0" fmla="*/ 5 w 8"/>
                  <a:gd name="T1" fmla="*/ 0 h 18"/>
                  <a:gd name="T2" fmla="*/ 0 w 8"/>
                  <a:gd name="T3" fmla="*/ 7 h 18"/>
                  <a:gd name="T4" fmla="*/ 3 w 8"/>
                  <a:gd name="T5" fmla="*/ 18 h 18"/>
                  <a:gd name="T6" fmla="*/ 8 w 8"/>
                  <a:gd name="T7" fmla="*/ 11 h 18"/>
                  <a:gd name="T8" fmla="*/ 5 w 8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8">
                    <a:moveTo>
                      <a:pt x="5" y="0"/>
                    </a:moveTo>
                    <a:lnTo>
                      <a:pt x="0" y="7"/>
                    </a:lnTo>
                    <a:lnTo>
                      <a:pt x="3" y="18"/>
                    </a:lnTo>
                    <a:lnTo>
                      <a:pt x="8" y="11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15" name="Freeform 172">
                <a:extLst>
                  <a:ext uri="{FF2B5EF4-FFF2-40B4-BE49-F238E27FC236}">
                    <a16:creationId xmlns:a16="http://schemas.microsoft.com/office/drawing/2014/main" id="{2179DB96-FB0E-43DC-BF03-76254F9AB0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987920" y="-8746373"/>
                <a:ext cx="60134" cy="60760"/>
              </a:xfrm>
              <a:custGeom>
                <a:avLst/>
                <a:gdLst>
                  <a:gd name="T0" fmla="*/ 5 w 9"/>
                  <a:gd name="T1" fmla="*/ 0 h 18"/>
                  <a:gd name="T2" fmla="*/ 0 w 9"/>
                  <a:gd name="T3" fmla="*/ 7 h 18"/>
                  <a:gd name="T4" fmla="*/ 3 w 9"/>
                  <a:gd name="T5" fmla="*/ 18 h 18"/>
                  <a:gd name="T6" fmla="*/ 9 w 9"/>
                  <a:gd name="T7" fmla="*/ 11 h 18"/>
                  <a:gd name="T8" fmla="*/ 5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5" y="0"/>
                    </a:moveTo>
                    <a:lnTo>
                      <a:pt x="0" y="7"/>
                    </a:lnTo>
                    <a:lnTo>
                      <a:pt x="3" y="18"/>
                    </a:lnTo>
                    <a:lnTo>
                      <a:pt x="9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16" name="Freeform 173">
                <a:extLst>
                  <a:ext uri="{FF2B5EF4-FFF2-40B4-BE49-F238E27FC236}">
                    <a16:creationId xmlns:a16="http://schemas.microsoft.com/office/drawing/2014/main" id="{B3971651-F4C1-44F7-BAD9-8C0468E1B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987920" y="-8746373"/>
                <a:ext cx="60134" cy="60760"/>
              </a:xfrm>
              <a:custGeom>
                <a:avLst/>
                <a:gdLst>
                  <a:gd name="T0" fmla="*/ 5 w 9"/>
                  <a:gd name="T1" fmla="*/ 0 h 18"/>
                  <a:gd name="T2" fmla="*/ 0 w 9"/>
                  <a:gd name="T3" fmla="*/ 7 h 18"/>
                  <a:gd name="T4" fmla="*/ 3 w 9"/>
                  <a:gd name="T5" fmla="*/ 18 h 18"/>
                  <a:gd name="T6" fmla="*/ 9 w 9"/>
                  <a:gd name="T7" fmla="*/ 11 h 18"/>
                  <a:gd name="T8" fmla="*/ 5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5" y="0"/>
                    </a:moveTo>
                    <a:lnTo>
                      <a:pt x="0" y="7"/>
                    </a:lnTo>
                    <a:lnTo>
                      <a:pt x="3" y="18"/>
                    </a:lnTo>
                    <a:lnTo>
                      <a:pt x="9" y="11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17" name="Freeform 174">
                <a:extLst>
                  <a:ext uri="{FF2B5EF4-FFF2-40B4-BE49-F238E27FC236}">
                    <a16:creationId xmlns:a16="http://schemas.microsoft.com/office/drawing/2014/main" id="{C760E670-5D1F-481D-B570-9A73DD5059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034691" y="-7456902"/>
                <a:ext cx="2659275" cy="1606775"/>
              </a:xfrm>
              <a:custGeom>
                <a:avLst/>
                <a:gdLst>
                  <a:gd name="T0" fmla="*/ 398 w 398"/>
                  <a:gd name="T1" fmla="*/ 0 h 476"/>
                  <a:gd name="T2" fmla="*/ 376 w 398"/>
                  <a:gd name="T3" fmla="*/ 10 h 476"/>
                  <a:gd name="T4" fmla="*/ 0 w 398"/>
                  <a:gd name="T5" fmla="*/ 465 h 476"/>
                  <a:gd name="T6" fmla="*/ 3 w 398"/>
                  <a:gd name="T7" fmla="*/ 476 h 476"/>
                  <a:gd name="T8" fmla="*/ 398 w 398"/>
                  <a:gd name="T9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76">
                    <a:moveTo>
                      <a:pt x="398" y="0"/>
                    </a:moveTo>
                    <a:lnTo>
                      <a:pt x="376" y="10"/>
                    </a:lnTo>
                    <a:lnTo>
                      <a:pt x="0" y="465"/>
                    </a:lnTo>
                    <a:lnTo>
                      <a:pt x="3" y="476"/>
                    </a:lnTo>
                    <a:lnTo>
                      <a:pt x="398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18" name="Freeform 175">
                <a:extLst>
                  <a:ext uri="{FF2B5EF4-FFF2-40B4-BE49-F238E27FC236}">
                    <a16:creationId xmlns:a16="http://schemas.microsoft.com/office/drawing/2014/main" id="{56846104-DE33-447B-84D5-CF368E7FF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034691" y="-7456902"/>
                <a:ext cx="2659275" cy="1606775"/>
              </a:xfrm>
              <a:custGeom>
                <a:avLst/>
                <a:gdLst>
                  <a:gd name="T0" fmla="*/ 398 w 398"/>
                  <a:gd name="T1" fmla="*/ 0 h 476"/>
                  <a:gd name="T2" fmla="*/ 376 w 398"/>
                  <a:gd name="T3" fmla="*/ 10 h 476"/>
                  <a:gd name="T4" fmla="*/ 0 w 398"/>
                  <a:gd name="T5" fmla="*/ 465 h 476"/>
                  <a:gd name="T6" fmla="*/ 3 w 398"/>
                  <a:gd name="T7" fmla="*/ 476 h 476"/>
                  <a:gd name="T8" fmla="*/ 398 w 398"/>
                  <a:gd name="T9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76">
                    <a:moveTo>
                      <a:pt x="398" y="0"/>
                    </a:moveTo>
                    <a:lnTo>
                      <a:pt x="376" y="10"/>
                    </a:lnTo>
                    <a:lnTo>
                      <a:pt x="0" y="465"/>
                    </a:lnTo>
                    <a:lnTo>
                      <a:pt x="3" y="476"/>
                    </a:lnTo>
                    <a:lnTo>
                      <a:pt x="3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19" name="Freeform 176">
                <a:extLst>
                  <a:ext uri="{FF2B5EF4-FFF2-40B4-BE49-F238E27FC236}">
                    <a16:creationId xmlns:a16="http://schemas.microsoft.com/office/drawing/2014/main" id="{7D985A1F-9C9F-4A9D-A6CF-EF2C29D9DB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958991" y="-10150613"/>
                <a:ext cx="2084658" cy="1299597"/>
              </a:xfrm>
              <a:custGeom>
                <a:avLst/>
                <a:gdLst>
                  <a:gd name="T0" fmla="*/ 100 w 312"/>
                  <a:gd name="T1" fmla="*/ 252 h 385"/>
                  <a:gd name="T2" fmla="*/ 0 w 312"/>
                  <a:gd name="T3" fmla="*/ 373 h 385"/>
                  <a:gd name="T4" fmla="*/ 3 w 312"/>
                  <a:gd name="T5" fmla="*/ 385 h 385"/>
                  <a:gd name="T6" fmla="*/ 103 w 312"/>
                  <a:gd name="T7" fmla="*/ 264 h 385"/>
                  <a:gd name="T8" fmla="*/ 100 w 312"/>
                  <a:gd name="T9" fmla="*/ 252 h 385"/>
                  <a:gd name="T10" fmla="*/ 205 w 312"/>
                  <a:gd name="T11" fmla="*/ 125 h 385"/>
                  <a:gd name="T12" fmla="*/ 105 w 312"/>
                  <a:gd name="T13" fmla="*/ 246 h 385"/>
                  <a:gd name="T14" fmla="*/ 109 w 312"/>
                  <a:gd name="T15" fmla="*/ 257 h 385"/>
                  <a:gd name="T16" fmla="*/ 208 w 312"/>
                  <a:gd name="T17" fmla="*/ 137 h 385"/>
                  <a:gd name="T18" fmla="*/ 205 w 312"/>
                  <a:gd name="T19" fmla="*/ 125 h 385"/>
                  <a:gd name="T20" fmla="*/ 309 w 312"/>
                  <a:gd name="T21" fmla="*/ 0 h 385"/>
                  <a:gd name="T22" fmla="*/ 210 w 312"/>
                  <a:gd name="T23" fmla="*/ 119 h 385"/>
                  <a:gd name="T24" fmla="*/ 214 w 312"/>
                  <a:gd name="T25" fmla="*/ 130 h 385"/>
                  <a:gd name="T26" fmla="*/ 312 w 312"/>
                  <a:gd name="T27" fmla="*/ 10 h 385"/>
                  <a:gd name="T28" fmla="*/ 309 w 312"/>
                  <a:gd name="T29" fmla="*/ 0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2" h="385">
                    <a:moveTo>
                      <a:pt x="100" y="252"/>
                    </a:moveTo>
                    <a:lnTo>
                      <a:pt x="0" y="373"/>
                    </a:lnTo>
                    <a:lnTo>
                      <a:pt x="3" y="385"/>
                    </a:lnTo>
                    <a:lnTo>
                      <a:pt x="103" y="264"/>
                    </a:lnTo>
                    <a:lnTo>
                      <a:pt x="100" y="252"/>
                    </a:lnTo>
                    <a:close/>
                    <a:moveTo>
                      <a:pt x="205" y="125"/>
                    </a:moveTo>
                    <a:lnTo>
                      <a:pt x="105" y="246"/>
                    </a:lnTo>
                    <a:lnTo>
                      <a:pt x="109" y="257"/>
                    </a:lnTo>
                    <a:lnTo>
                      <a:pt x="208" y="137"/>
                    </a:lnTo>
                    <a:lnTo>
                      <a:pt x="205" y="125"/>
                    </a:lnTo>
                    <a:close/>
                    <a:moveTo>
                      <a:pt x="309" y="0"/>
                    </a:moveTo>
                    <a:lnTo>
                      <a:pt x="210" y="119"/>
                    </a:lnTo>
                    <a:lnTo>
                      <a:pt x="214" y="130"/>
                    </a:lnTo>
                    <a:lnTo>
                      <a:pt x="312" y="10"/>
                    </a:lnTo>
                    <a:lnTo>
                      <a:pt x="309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20" name="Freeform 177">
                <a:extLst>
                  <a:ext uri="{FF2B5EF4-FFF2-40B4-BE49-F238E27FC236}">
                    <a16:creationId xmlns:a16="http://schemas.microsoft.com/office/drawing/2014/main" id="{D9C144E4-CFFC-43FB-BDBB-9EB4589C8C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958991" y="-10150613"/>
                <a:ext cx="2084658" cy="1299597"/>
              </a:xfrm>
              <a:custGeom>
                <a:avLst/>
                <a:gdLst>
                  <a:gd name="T0" fmla="*/ 100 w 312"/>
                  <a:gd name="T1" fmla="*/ 252 h 385"/>
                  <a:gd name="T2" fmla="*/ 0 w 312"/>
                  <a:gd name="T3" fmla="*/ 373 h 385"/>
                  <a:gd name="T4" fmla="*/ 3 w 312"/>
                  <a:gd name="T5" fmla="*/ 385 h 385"/>
                  <a:gd name="T6" fmla="*/ 103 w 312"/>
                  <a:gd name="T7" fmla="*/ 264 h 385"/>
                  <a:gd name="T8" fmla="*/ 100 w 312"/>
                  <a:gd name="T9" fmla="*/ 252 h 385"/>
                  <a:gd name="T10" fmla="*/ 205 w 312"/>
                  <a:gd name="T11" fmla="*/ 125 h 385"/>
                  <a:gd name="T12" fmla="*/ 105 w 312"/>
                  <a:gd name="T13" fmla="*/ 246 h 385"/>
                  <a:gd name="T14" fmla="*/ 109 w 312"/>
                  <a:gd name="T15" fmla="*/ 257 h 385"/>
                  <a:gd name="T16" fmla="*/ 208 w 312"/>
                  <a:gd name="T17" fmla="*/ 137 h 385"/>
                  <a:gd name="T18" fmla="*/ 205 w 312"/>
                  <a:gd name="T19" fmla="*/ 125 h 385"/>
                  <a:gd name="T20" fmla="*/ 309 w 312"/>
                  <a:gd name="T21" fmla="*/ 0 h 385"/>
                  <a:gd name="T22" fmla="*/ 210 w 312"/>
                  <a:gd name="T23" fmla="*/ 119 h 385"/>
                  <a:gd name="T24" fmla="*/ 214 w 312"/>
                  <a:gd name="T25" fmla="*/ 130 h 385"/>
                  <a:gd name="T26" fmla="*/ 312 w 312"/>
                  <a:gd name="T27" fmla="*/ 10 h 385"/>
                  <a:gd name="T28" fmla="*/ 309 w 312"/>
                  <a:gd name="T29" fmla="*/ 0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2" h="385">
                    <a:moveTo>
                      <a:pt x="100" y="252"/>
                    </a:moveTo>
                    <a:lnTo>
                      <a:pt x="0" y="373"/>
                    </a:lnTo>
                    <a:lnTo>
                      <a:pt x="3" y="385"/>
                    </a:lnTo>
                    <a:lnTo>
                      <a:pt x="103" y="264"/>
                    </a:lnTo>
                    <a:lnTo>
                      <a:pt x="100" y="252"/>
                    </a:lnTo>
                    <a:moveTo>
                      <a:pt x="205" y="125"/>
                    </a:moveTo>
                    <a:lnTo>
                      <a:pt x="105" y="246"/>
                    </a:lnTo>
                    <a:lnTo>
                      <a:pt x="109" y="257"/>
                    </a:lnTo>
                    <a:lnTo>
                      <a:pt x="208" y="137"/>
                    </a:lnTo>
                    <a:lnTo>
                      <a:pt x="205" y="125"/>
                    </a:lnTo>
                    <a:moveTo>
                      <a:pt x="309" y="0"/>
                    </a:moveTo>
                    <a:lnTo>
                      <a:pt x="210" y="119"/>
                    </a:lnTo>
                    <a:lnTo>
                      <a:pt x="214" y="130"/>
                    </a:lnTo>
                    <a:lnTo>
                      <a:pt x="312" y="10"/>
                    </a:lnTo>
                    <a:lnTo>
                      <a:pt x="30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21" name="Freeform 178">
                <a:extLst>
                  <a:ext uri="{FF2B5EF4-FFF2-40B4-BE49-F238E27FC236}">
                    <a16:creationId xmlns:a16="http://schemas.microsoft.com/office/drawing/2014/main" id="{E1877230-4646-46F4-AED9-E7A63DE081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290831" y="-9320221"/>
                <a:ext cx="60134" cy="60760"/>
              </a:xfrm>
              <a:custGeom>
                <a:avLst/>
                <a:gdLst>
                  <a:gd name="T0" fmla="*/ 5 w 9"/>
                  <a:gd name="T1" fmla="*/ 0 h 18"/>
                  <a:gd name="T2" fmla="*/ 0 w 9"/>
                  <a:gd name="T3" fmla="*/ 6 h 18"/>
                  <a:gd name="T4" fmla="*/ 3 w 9"/>
                  <a:gd name="T5" fmla="*/ 18 h 18"/>
                  <a:gd name="T6" fmla="*/ 9 w 9"/>
                  <a:gd name="T7" fmla="*/ 11 h 18"/>
                  <a:gd name="T8" fmla="*/ 5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5" y="0"/>
                    </a:moveTo>
                    <a:lnTo>
                      <a:pt x="0" y="6"/>
                    </a:lnTo>
                    <a:lnTo>
                      <a:pt x="3" y="18"/>
                    </a:lnTo>
                    <a:lnTo>
                      <a:pt x="9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22" name="Freeform 179">
                <a:extLst>
                  <a:ext uri="{FF2B5EF4-FFF2-40B4-BE49-F238E27FC236}">
                    <a16:creationId xmlns:a16="http://schemas.microsoft.com/office/drawing/2014/main" id="{C547BAD5-3491-498D-AB90-779ADB1AD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290831" y="-9320221"/>
                <a:ext cx="60134" cy="60760"/>
              </a:xfrm>
              <a:custGeom>
                <a:avLst/>
                <a:gdLst>
                  <a:gd name="T0" fmla="*/ 5 w 9"/>
                  <a:gd name="T1" fmla="*/ 0 h 18"/>
                  <a:gd name="T2" fmla="*/ 0 w 9"/>
                  <a:gd name="T3" fmla="*/ 6 h 18"/>
                  <a:gd name="T4" fmla="*/ 3 w 9"/>
                  <a:gd name="T5" fmla="*/ 18 h 18"/>
                  <a:gd name="T6" fmla="*/ 9 w 9"/>
                  <a:gd name="T7" fmla="*/ 11 h 18"/>
                  <a:gd name="T8" fmla="*/ 5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5" y="0"/>
                    </a:moveTo>
                    <a:lnTo>
                      <a:pt x="0" y="6"/>
                    </a:lnTo>
                    <a:lnTo>
                      <a:pt x="3" y="18"/>
                    </a:lnTo>
                    <a:lnTo>
                      <a:pt x="9" y="11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23" name="Freeform 180">
                <a:extLst>
                  <a:ext uri="{FF2B5EF4-FFF2-40B4-BE49-F238E27FC236}">
                    <a16:creationId xmlns:a16="http://schemas.microsoft.com/office/drawing/2014/main" id="{1A7117DE-EFE1-41B6-9ABD-40D4DD2EA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589264" y="-9748919"/>
                <a:ext cx="60134" cy="60760"/>
              </a:xfrm>
              <a:custGeom>
                <a:avLst/>
                <a:gdLst>
                  <a:gd name="T0" fmla="*/ 5 w 9"/>
                  <a:gd name="T1" fmla="*/ 0 h 18"/>
                  <a:gd name="T2" fmla="*/ 0 w 9"/>
                  <a:gd name="T3" fmla="*/ 6 h 18"/>
                  <a:gd name="T4" fmla="*/ 3 w 9"/>
                  <a:gd name="T5" fmla="*/ 18 h 18"/>
                  <a:gd name="T6" fmla="*/ 9 w 9"/>
                  <a:gd name="T7" fmla="*/ 11 h 18"/>
                  <a:gd name="T8" fmla="*/ 5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5" y="0"/>
                    </a:moveTo>
                    <a:lnTo>
                      <a:pt x="0" y="6"/>
                    </a:lnTo>
                    <a:lnTo>
                      <a:pt x="3" y="18"/>
                    </a:lnTo>
                    <a:lnTo>
                      <a:pt x="9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24" name="Freeform 181">
                <a:extLst>
                  <a:ext uri="{FF2B5EF4-FFF2-40B4-BE49-F238E27FC236}">
                    <a16:creationId xmlns:a16="http://schemas.microsoft.com/office/drawing/2014/main" id="{572A1180-DA47-4FD6-B1DF-D0B833CEF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589264" y="-9748919"/>
                <a:ext cx="60134" cy="60760"/>
              </a:xfrm>
              <a:custGeom>
                <a:avLst/>
                <a:gdLst>
                  <a:gd name="T0" fmla="*/ 5 w 9"/>
                  <a:gd name="T1" fmla="*/ 0 h 18"/>
                  <a:gd name="T2" fmla="*/ 0 w 9"/>
                  <a:gd name="T3" fmla="*/ 6 h 18"/>
                  <a:gd name="T4" fmla="*/ 3 w 9"/>
                  <a:gd name="T5" fmla="*/ 18 h 18"/>
                  <a:gd name="T6" fmla="*/ 9 w 9"/>
                  <a:gd name="T7" fmla="*/ 11 h 18"/>
                  <a:gd name="T8" fmla="*/ 5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5" y="0"/>
                    </a:moveTo>
                    <a:lnTo>
                      <a:pt x="0" y="6"/>
                    </a:lnTo>
                    <a:lnTo>
                      <a:pt x="3" y="18"/>
                    </a:lnTo>
                    <a:lnTo>
                      <a:pt x="9" y="11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25" name="Freeform 182">
                <a:extLst>
                  <a:ext uri="{FF2B5EF4-FFF2-40B4-BE49-F238E27FC236}">
                    <a16:creationId xmlns:a16="http://schemas.microsoft.com/office/drawing/2014/main" id="{1F945D01-EC5C-4108-9588-5A8B981434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894378" y="-10164115"/>
                <a:ext cx="26726" cy="47258"/>
              </a:xfrm>
              <a:custGeom>
                <a:avLst/>
                <a:gdLst>
                  <a:gd name="T0" fmla="*/ 2 w 4"/>
                  <a:gd name="T1" fmla="*/ 0 h 14"/>
                  <a:gd name="T2" fmla="*/ 0 w 4"/>
                  <a:gd name="T3" fmla="*/ 4 h 14"/>
                  <a:gd name="T4" fmla="*/ 3 w 4"/>
                  <a:gd name="T5" fmla="*/ 14 h 14"/>
                  <a:gd name="T6" fmla="*/ 4 w 4"/>
                  <a:gd name="T7" fmla="*/ 14 h 14"/>
                  <a:gd name="T8" fmla="*/ 2 w 4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4">
                    <a:moveTo>
                      <a:pt x="2" y="0"/>
                    </a:moveTo>
                    <a:lnTo>
                      <a:pt x="0" y="4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26" name="Freeform 183">
                <a:extLst>
                  <a:ext uri="{FF2B5EF4-FFF2-40B4-BE49-F238E27FC236}">
                    <a16:creationId xmlns:a16="http://schemas.microsoft.com/office/drawing/2014/main" id="{C5FB947F-10F3-40A1-B176-1F6590D88D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894378" y="-10164115"/>
                <a:ext cx="26726" cy="47258"/>
              </a:xfrm>
              <a:custGeom>
                <a:avLst/>
                <a:gdLst>
                  <a:gd name="T0" fmla="*/ 2 w 4"/>
                  <a:gd name="T1" fmla="*/ 0 h 14"/>
                  <a:gd name="T2" fmla="*/ 0 w 4"/>
                  <a:gd name="T3" fmla="*/ 4 h 14"/>
                  <a:gd name="T4" fmla="*/ 3 w 4"/>
                  <a:gd name="T5" fmla="*/ 14 h 14"/>
                  <a:gd name="T6" fmla="*/ 4 w 4"/>
                  <a:gd name="T7" fmla="*/ 14 h 14"/>
                  <a:gd name="T8" fmla="*/ 2 w 4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4">
                    <a:moveTo>
                      <a:pt x="2" y="0"/>
                    </a:moveTo>
                    <a:lnTo>
                      <a:pt x="0" y="4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27" name="Freeform 184">
                <a:extLst>
                  <a:ext uri="{FF2B5EF4-FFF2-40B4-BE49-F238E27FC236}">
                    <a16:creationId xmlns:a16="http://schemas.microsoft.com/office/drawing/2014/main" id="{0D3D5097-BFF1-49EF-BD72-ADBC769B29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798633" y="-9840060"/>
                <a:ext cx="2011160" cy="1255715"/>
              </a:xfrm>
              <a:custGeom>
                <a:avLst/>
                <a:gdLst>
                  <a:gd name="T0" fmla="*/ 100 w 301"/>
                  <a:gd name="T1" fmla="*/ 241 h 372"/>
                  <a:gd name="T2" fmla="*/ 0 w 301"/>
                  <a:gd name="T3" fmla="*/ 361 h 372"/>
                  <a:gd name="T4" fmla="*/ 1 w 301"/>
                  <a:gd name="T5" fmla="*/ 362 h 372"/>
                  <a:gd name="T6" fmla="*/ 4 w 301"/>
                  <a:gd name="T7" fmla="*/ 372 h 372"/>
                  <a:gd name="T8" fmla="*/ 103 w 301"/>
                  <a:gd name="T9" fmla="*/ 252 h 372"/>
                  <a:gd name="T10" fmla="*/ 100 w 301"/>
                  <a:gd name="T11" fmla="*/ 241 h 372"/>
                  <a:gd name="T12" fmla="*/ 205 w 301"/>
                  <a:gd name="T13" fmla="*/ 113 h 372"/>
                  <a:gd name="T14" fmla="*/ 106 w 301"/>
                  <a:gd name="T15" fmla="*/ 234 h 372"/>
                  <a:gd name="T16" fmla="*/ 109 w 301"/>
                  <a:gd name="T17" fmla="*/ 245 h 372"/>
                  <a:gd name="T18" fmla="*/ 208 w 301"/>
                  <a:gd name="T19" fmla="*/ 125 h 372"/>
                  <a:gd name="T20" fmla="*/ 205 w 301"/>
                  <a:gd name="T21" fmla="*/ 113 h 372"/>
                  <a:gd name="T22" fmla="*/ 299 w 301"/>
                  <a:gd name="T23" fmla="*/ 0 h 372"/>
                  <a:gd name="T24" fmla="*/ 211 w 301"/>
                  <a:gd name="T25" fmla="*/ 106 h 372"/>
                  <a:gd name="T26" fmla="*/ 214 w 301"/>
                  <a:gd name="T27" fmla="*/ 118 h 372"/>
                  <a:gd name="T28" fmla="*/ 301 w 301"/>
                  <a:gd name="T29" fmla="*/ 13 h 372"/>
                  <a:gd name="T30" fmla="*/ 299 w 301"/>
                  <a:gd name="T31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1" h="372">
                    <a:moveTo>
                      <a:pt x="100" y="241"/>
                    </a:moveTo>
                    <a:lnTo>
                      <a:pt x="0" y="361"/>
                    </a:lnTo>
                    <a:lnTo>
                      <a:pt x="1" y="362"/>
                    </a:lnTo>
                    <a:lnTo>
                      <a:pt x="4" y="372"/>
                    </a:lnTo>
                    <a:lnTo>
                      <a:pt x="103" y="252"/>
                    </a:lnTo>
                    <a:lnTo>
                      <a:pt x="100" y="241"/>
                    </a:lnTo>
                    <a:close/>
                    <a:moveTo>
                      <a:pt x="205" y="113"/>
                    </a:moveTo>
                    <a:lnTo>
                      <a:pt x="106" y="234"/>
                    </a:lnTo>
                    <a:lnTo>
                      <a:pt x="109" y="245"/>
                    </a:lnTo>
                    <a:lnTo>
                      <a:pt x="208" y="125"/>
                    </a:lnTo>
                    <a:lnTo>
                      <a:pt x="205" y="113"/>
                    </a:lnTo>
                    <a:close/>
                    <a:moveTo>
                      <a:pt x="299" y="0"/>
                    </a:moveTo>
                    <a:lnTo>
                      <a:pt x="211" y="106"/>
                    </a:lnTo>
                    <a:lnTo>
                      <a:pt x="214" y="118"/>
                    </a:lnTo>
                    <a:lnTo>
                      <a:pt x="301" y="13"/>
                    </a:ln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28" name="Freeform 185">
                <a:extLst>
                  <a:ext uri="{FF2B5EF4-FFF2-40B4-BE49-F238E27FC236}">
                    <a16:creationId xmlns:a16="http://schemas.microsoft.com/office/drawing/2014/main" id="{3CFB8304-C690-4C66-98A1-09D9DE998C5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798633" y="-9840060"/>
                <a:ext cx="2011160" cy="1255715"/>
              </a:xfrm>
              <a:custGeom>
                <a:avLst/>
                <a:gdLst>
                  <a:gd name="T0" fmla="*/ 100 w 301"/>
                  <a:gd name="T1" fmla="*/ 241 h 372"/>
                  <a:gd name="T2" fmla="*/ 0 w 301"/>
                  <a:gd name="T3" fmla="*/ 361 h 372"/>
                  <a:gd name="T4" fmla="*/ 1 w 301"/>
                  <a:gd name="T5" fmla="*/ 362 h 372"/>
                  <a:gd name="T6" fmla="*/ 4 w 301"/>
                  <a:gd name="T7" fmla="*/ 372 h 372"/>
                  <a:gd name="T8" fmla="*/ 103 w 301"/>
                  <a:gd name="T9" fmla="*/ 252 h 372"/>
                  <a:gd name="T10" fmla="*/ 100 w 301"/>
                  <a:gd name="T11" fmla="*/ 241 h 372"/>
                  <a:gd name="T12" fmla="*/ 205 w 301"/>
                  <a:gd name="T13" fmla="*/ 113 h 372"/>
                  <a:gd name="T14" fmla="*/ 106 w 301"/>
                  <a:gd name="T15" fmla="*/ 234 h 372"/>
                  <a:gd name="T16" fmla="*/ 109 w 301"/>
                  <a:gd name="T17" fmla="*/ 245 h 372"/>
                  <a:gd name="T18" fmla="*/ 208 w 301"/>
                  <a:gd name="T19" fmla="*/ 125 h 372"/>
                  <a:gd name="T20" fmla="*/ 205 w 301"/>
                  <a:gd name="T21" fmla="*/ 113 h 372"/>
                  <a:gd name="T22" fmla="*/ 299 w 301"/>
                  <a:gd name="T23" fmla="*/ 0 h 372"/>
                  <a:gd name="T24" fmla="*/ 211 w 301"/>
                  <a:gd name="T25" fmla="*/ 106 h 372"/>
                  <a:gd name="T26" fmla="*/ 214 w 301"/>
                  <a:gd name="T27" fmla="*/ 118 h 372"/>
                  <a:gd name="T28" fmla="*/ 301 w 301"/>
                  <a:gd name="T29" fmla="*/ 13 h 372"/>
                  <a:gd name="T30" fmla="*/ 299 w 301"/>
                  <a:gd name="T31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1" h="372">
                    <a:moveTo>
                      <a:pt x="100" y="241"/>
                    </a:moveTo>
                    <a:lnTo>
                      <a:pt x="0" y="361"/>
                    </a:lnTo>
                    <a:lnTo>
                      <a:pt x="1" y="362"/>
                    </a:lnTo>
                    <a:lnTo>
                      <a:pt x="4" y="372"/>
                    </a:lnTo>
                    <a:lnTo>
                      <a:pt x="103" y="252"/>
                    </a:lnTo>
                    <a:lnTo>
                      <a:pt x="100" y="241"/>
                    </a:lnTo>
                    <a:moveTo>
                      <a:pt x="205" y="113"/>
                    </a:moveTo>
                    <a:lnTo>
                      <a:pt x="106" y="234"/>
                    </a:lnTo>
                    <a:lnTo>
                      <a:pt x="109" y="245"/>
                    </a:lnTo>
                    <a:lnTo>
                      <a:pt x="208" y="125"/>
                    </a:lnTo>
                    <a:lnTo>
                      <a:pt x="205" y="113"/>
                    </a:lnTo>
                    <a:moveTo>
                      <a:pt x="299" y="0"/>
                    </a:moveTo>
                    <a:lnTo>
                      <a:pt x="211" y="106"/>
                    </a:lnTo>
                    <a:lnTo>
                      <a:pt x="214" y="118"/>
                    </a:lnTo>
                    <a:lnTo>
                      <a:pt x="301" y="13"/>
                    </a:lnTo>
                    <a:lnTo>
                      <a:pt x="29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29" name="Freeform 186">
                <a:extLst>
                  <a:ext uri="{FF2B5EF4-FFF2-40B4-BE49-F238E27FC236}">
                    <a16:creationId xmlns:a16="http://schemas.microsoft.com/office/drawing/2014/main" id="{D867ECF5-69D2-4AA2-A542-8E7A4DE1FA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798633" y="-8621476"/>
                <a:ext cx="6682" cy="3376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30" name="Freeform 187">
                <a:extLst>
                  <a:ext uri="{FF2B5EF4-FFF2-40B4-BE49-F238E27FC236}">
                    <a16:creationId xmlns:a16="http://schemas.microsoft.com/office/drawing/2014/main" id="{0BEE3BB5-9D86-493B-9BAD-9A319E76BB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798633" y="-8621476"/>
                <a:ext cx="6682" cy="3376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31" name="Freeform 188">
                <a:extLst>
                  <a:ext uri="{FF2B5EF4-FFF2-40B4-BE49-F238E27FC236}">
                    <a16:creationId xmlns:a16="http://schemas.microsoft.com/office/drawing/2014/main" id="{70559400-D974-49D3-9DD5-BC2C0FD38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130473" y="-9050175"/>
                <a:ext cx="60134" cy="60760"/>
              </a:xfrm>
              <a:custGeom>
                <a:avLst/>
                <a:gdLst>
                  <a:gd name="T0" fmla="*/ 6 w 9"/>
                  <a:gd name="T1" fmla="*/ 0 h 18"/>
                  <a:gd name="T2" fmla="*/ 0 w 9"/>
                  <a:gd name="T3" fmla="*/ 7 h 18"/>
                  <a:gd name="T4" fmla="*/ 3 w 9"/>
                  <a:gd name="T5" fmla="*/ 18 h 18"/>
                  <a:gd name="T6" fmla="*/ 9 w 9"/>
                  <a:gd name="T7" fmla="*/ 11 h 18"/>
                  <a:gd name="T8" fmla="*/ 6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6" y="0"/>
                    </a:moveTo>
                    <a:lnTo>
                      <a:pt x="0" y="7"/>
                    </a:lnTo>
                    <a:lnTo>
                      <a:pt x="3" y="18"/>
                    </a:lnTo>
                    <a:lnTo>
                      <a:pt x="9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32" name="Freeform 189">
                <a:extLst>
                  <a:ext uri="{FF2B5EF4-FFF2-40B4-BE49-F238E27FC236}">
                    <a16:creationId xmlns:a16="http://schemas.microsoft.com/office/drawing/2014/main" id="{61F3540A-6D44-4A72-809E-A02B8DAD1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130473" y="-9050175"/>
                <a:ext cx="60134" cy="60760"/>
              </a:xfrm>
              <a:custGeom>
                <a:avLst/>
                <a:gdLst>
                  <a:gd name="T0" fmla="*/ 6 w 9"/>
                  <a:gd name="T1" fmla="*/ 0 h 18"/>
                  <a:gd name="T2" fmla="*/ 0 w 9"/>
                  <a:gd name="T3" fmla="*/ 7 h 18"/>
                  <a:gd name="T4" fmla="*/ 3 w 9"/>
                  <a:gd name="T5" fmla="*/ 18 h 18"/>
                  <a:gd name="T6" fmla="*/ 9 w 9"/>
                  <a:gd name="T7" fmla="*/ 11 h 18"/>
                  <a:gd name="T8" fmla="*/ 6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6" y="0"/>
                    </a:moveTo>
                    <a:lnTo>
                      <a:pt x="0" y="7"/>
                    </a:lnTo>
                    <a:lnTo>
                      <a:pt x="3" y="18"/>
                    </a:lnTo>
                    <a:lnTo>
                      <a:pt x="9" y="11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33" name="Freeform 190">
                <a:extLst>
                  <a:ext uri="{FF2B5EF4-FFF2-40B4-BE49-F238E27FC236}">
                    <a16:creationId xmlns:a16="http://schemas.microsoft.com/office/drawing/2014/main" id="{B43BF3C1-B205-4DBC-8F1D-80501C2BC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428905" y="-9482249"/>
                <a:ext cx="60134" cy="64136"/>
              </a:xfrm>
              <a:custGeom>
                <a:avLst/>
                <a:gdLst>
                  <a:gd name="T0" fmla="*/ 6 w 9"/>
                  <a:gd name="T1" fmla="*/ 0 h 19"/>
                  <a:gd name="T2" fmla="*/ 0 w 9"/>
                  <a:gd name="T3" fmla="*/ 7 h 19"/>
                  <a:gd name="T4" fmla="*/ 3 w 9"/>
                  <a:gd name="T5" fmla="*/ 19 h 19"/>
                  <a:gd name="T6" fmla="*/ 9 w 9"/>
                  <a:gd name="T7" fmla="*/ 12 h 19"/>
                  <a:gd name="T8" fmla="*/ 6 w 9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9">
                    <a:moveTo>
                      <a:pt x="6" y="0"/>
                    </a:moveTo>
                    <a:lnTo>
                      <a:pt x="0" y="7"/>
                    </a:lnTo>
                    <a:lnTo>
                      <a:pt x="3" y="19"/>
                    </a:lnTo>
                    <a:lnTo>
                      <a:pt x="9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34" name="Freeform 191">
                <a:extLst>
                  <a:ext uri="{FF2B5EF4-FFF2-40B4-BE49-F238E27FC236}">
                    <a16:creationId xmlns:a16="http://schemas.microsoft.com/office/drawing/2014/main" id="{BC3E40EF-B97E-4395-BA40-3F5867DA1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428905" y="-9482249"/>
                <a:ext cx="60134" cy="64136"/>
              </a:xfrm>
              <a:custGeom>
                <a:avLst/>
                <a:gdLst>
                  <a:gd name="T0" fmla="*/ 6 w 9"/>
                  <a:gd name="T1" fmla="*/ 0 h 19"/>
                  <a:gd name="T2" fmla="*/ 0 w 9"/>
                  <a:gd name="T3" fmla="*/ 7 h 19"/>
                  <a:gd name="T4" fmla="*/ 3 w 9"/>
                  <a:gd name="T5" fmla="*/ 19 h 19"/>
                  <a:gd name="T6" fmla="*/ 9 w 9"/>
                  <a:gd name="T7" fmla="*/ 12 h 19"/>
                  <a:gd name="T8" fmla="*/ 6 w 9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9">
                    <a:moveTo>
                      <a:pt x="6" y="0"/>
                    </a:moveTo>
                    <a:lnTo>
                      <a:pt x="0" y="7"/>
                    </a:lnTo>
                    <a:lnTo>
                      <a:pt x="3" y="19"/>
                    </a:lnTo>
                    <a:lnTo>
                      <a:pt x="9" y="12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35" name="Freeform 192">
                <a:extLst>
                  <a:ext uri="{FF2B5EF4-FFF2-40B4-BE49-F238E27FC236}">
                    <a16:creationId xmlns:a16="http://schemas.microsoft.com/office/drawing/2014/main" id="{E1C463EB-8A6E-4715-B0D5-84FD8FAF0F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644956" y="-9532882"/>
                <a:ext cx="1937663" cy="1211832"/>
              </a:xfrm>
              <a:custGeom>
                <a:avLst/>
                <a:gdLst>
                  <a:gd name="T0" fmla="*/ 100 w 290"/>
                  <a:gd name="T1" fmla="*/ 227 h 359"/>
                  <a:gd name="T2" fmla="*/ 0 w 290"/>
                  <a:gd name="T3" fmla="*/ 347 h 359"/>
                  <a:gd name="T4" fmla="*/ 4 w 290"/>
                  <a:gd name="T5" fmla="*/ 359 h 359"/>
                  <a:gd name="T6" fmla="*/ 104 w 290"/>
                  <a:gd name="T7" fmla="*/ 238 h 359"/>
                  <a:gd name="T8" fmla="*/ 100 w 290"/>
                  <a:gd name="T9" fmla="*/ 227 h 359"/>
                  <a:gd name="T10" fmla="*/ 205 w 290"/>
                  <a:gd name="T11" fmla="*/ 100 h 359"/>
                  <a:gd name="T12" fmla="*/ 106 w 290"/>
                  <a:gd name="T13" fmla="*/ 220 h 359"/>
                  <a:gd name="T14" fmla="*/ 109 w 290"/>
                  <a:gd name="T15" fmla="*/ 232 h 359"/>
                  <a:gd name="T16" fmla="*/ 209 w 290"/>
                  <a:gd name="T17" fmla="*/ 111 h 359"/>
                  <a:gd name="T18" fmla="*/ 205 w 290"/>
                  <a:gd name="T19" fmla="*/ 100 h 359"/>
                  <a:gd name="T20" fmla="*/ 288 w 290"/>
                  <a:gd name="T21" fmla="*/ 0 h 359"/>
                  <a:gd name="T22" fmla="*/ 211 w 290"/>
                  <a:gd name="T23" fmla="*/ 93 h 359"/>
                  <a:gd name="T24" fmla="*/ 215 w 290"/>
                  <a:gd name="T25" fmla="*/ 105 h 359"/>
                  <a:gd name="T26" fmla="*/ 290 w 290"/>
                  <a:gd name="T27" fmla="*/ 14 h 359"/>
                  <a:gd name="T28" fmla="*/ 288 w 290"/>
                  <a:gd name="T29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359">
                    <a:moveTo>
                      <a:pt x="100" y="227"/>
                    </a:moveTo>
                    <a:lnTo>
                      <a:pt x="0" y="347"/>
                    </a:lnTo>
                    <a:lnTo>
                      <a:pt x="4" y="359"/>
                    </a:lnTo>
                    <a:lnTo>
                      <a:pt x="104" y="238"/>
                    </a:lnTo>
                    <a:lnTo>
                      <a:pt x="100" y="227"/>
                    </a:lnTo>
                    <a:close/>
                    <a:moveTo>
                      <a:pt x="205" y="100"/>
                    </a:moveTo>
                    <a:lnTo>
                      <a:pt x="106" y="220"/>
                    </a:lnTo>
                    <a:lnTo>
                      <a:pt x="109" y="232"/>
                    </a:lnTo>
                    <a:lnTo>
                      <a:pt x="209" y="111"/>
                    </a:lnTo>
                    <a:lnTo>
                      <a:pt x="205" y="100"/>
                    </a:lnTo>
                    <a:close/>
                    <a:moveTo>
                      <a:pt x="288" y="0"/>
                    </a:moveTo>
                    <a:lnTo>
                      <a:pt x="211" y="93"/>
                    </a:lnTo>
                    <a:lnTo>
                      <a:pt x="215" y="105"/>
                    </a:lnTo>
                    <a:lnTo>
                      <a:pt x="290" y="14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36" name="Freeform 193">
                <a:extLst>
                  <a:ext uri="{FF2B5EF4-FFF2-40B4-BE49-F238E27FC236}">
                    <a16:creationId xmlns:a16="http://schemas.microsoft.com/office/drawing/2014/main" id="{3DE16A55-7F80-442A-8828-18DE5DB816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644956" y="-9532882"/>
                <a:ext cx="1937663" cy="1211832"/>
              </a:xfrm>
              <a:custGeom>
                <a:avLst/>
                <a:gdLst>
                  <a:gd name="T0" fmla="*/ 100 w 290"/>
                  <a:gd name="T1" fmla="*/ 227 h 359"/>
                  <a:gd name="T2" fmla="*/ 0 w 290"/>
                  <a:gd name="T3" fmla="*/ 347 h 359"/>
                  <a:gd name="T4" fmla="*/ 4 w 290"/>
                  <a:gd name="T5" fmla="*/ 359 h 359"/>
                  <a:gd name="T6" fmla="*/ 104 w 290"/>
                  <a:gd name="T7" fmla="*/ 238 h 359"/>
                  <a:gd name="T8" fmla="*/ 100 w 290"/>
                  <a:gd name="T9" fmla="*/ 227 h 359"/>
                  <a:gd name="T10" fmla="*/ 205 w 290"/>
                  <a:gd name="T11" fmla="*/ 100 h 359"/>
                  <a:gd name="T12" fmla="*/ 106 w 290"/>
                  <a:gd name="T13" fmla="*/ 220 h 359"/>
                  <a:gd name="T14" fmla="*/ 109 w 290"/>
                  <a:gd name="T15" fmla="*/ 232 h 359"/>
                  <a:gd name="T16" fmla="*/ 209 w 290"/>
                  <a:gd name="T17" fmla="*/ 111 h 359"/>
                  <a:gd name="T18" fmla="*/ 205 w 290"/>
                  <a:gd name="T19" fmla="*/ 100 h 359"/>
                  <a:gd name="T20" fmla="*/ 288 w 290"/>
                  <a:gd name="T21" fmla="*/ 0 h 359"/>
                  <a:gd name="T22" fmla="*/ 211 w 290"/>
                  <a:gd name="T23" fmla="*/ 93 h 359"/>
                  <a:gd name="T24" fmla="*/ 215 w 290"/>
                  <a:gd name="T25" fmla="*/ 105 h 359"/>
                  <a:gd name="T26" fmla="*/ 290 w 290"/>
                  <a:gd name="T27" fmla="*/ 14 h 359"/>
                  <a:gd name="T28" fmla="*/ 288 w 290"/>
                  <a:gd name="T29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359">
                    <a:moveTo>
                      <a:pt x="100" y="227"/>
                    </a:moveTo>
                    <a:lnTo>
                      <a:pt x="0" y="347"/>
                    </a:lnTo>
                    <a:lnTo>
                      <a:pt x="4" y="359"/>
                    </a:lnTo>
                    <a:lnTo>
                      <a:pt x="104" y="238"/>
                    </a:lnTo>
                    <a:lnTo>
                      <a:pt x="100" y="227"/>
                    </a:lnTo>
                    <a:moveTo>
                      <a:pt x="205" y="100"/>
                    </a:moveTo>
                    <a:lnTo>
                      <a:pt x="106" y="220"/>
                    </a:lnTo>
                    <a:lnTo>
                      <a:pt x="109" y="232"/>
                    </a:lnTo>
                    <a:lnTo>
                      <a:pt x="209" y="111"/>
                    </a:lnTo>
                    <a:lnTo>
                      <a:pt x="205" y="100"/>
                    </a:lnTo>
                    <a:moveTo>
                      <a:pt x="288" y="0"/>
                    </a:moveTo>
                    <a:lnTo>
                      <a:pt x="211" y="93"/>
                    </a:lnTo>
                    <a:lnTo>
                      <a:pt x="215" y="105"/>
                    </a:lnTo>
                    <a:lnTo>
                      <a:pt x="290" y="14"/>
                    </a:lnTo>
                    <a:lnTo>
                      <a:pt x="28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37" name="Freeform 194">
                <a:extLst>
                  <a:ext uri="{FF2B5EF4-FFF2-40B4-BE49-F238E27FC236}">
                    <a16:creationId xmlns:a16="http://schemas.microsoft.com/office/drawing/2014/main" id="{2850D459-91E6-4CB6-BEA7-D06D08E25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976796" y="-8790255"/>
                <a:ext cx="60134" cy="60760"/>
              </a:xfrm>
              <a:custGeom>
                <a:avLst/>
                <a:gdLst>
                  <a:gd name="T0" fmla="*/ 6 w 9"/>
                  <a:gd name="T1" fmla="*/ 0 h 18"/>
                  <a:gd name="T2" fmla="*/ 0 w 9"/>
                  <a:gd name="T3" fmla="*/ 7 h 18"/>
                  <a:gd name="T4" fmla="*/ 4 w 9"/>
                  <a:gd name="T5" fmla="*/ 18 h 18"/>
                  <a:gd name="T6" fmla="*/ 9 w 9"/>
                  <a:gd name="T7" fmla="*/ 12 h 18"/>
                  <a:gd name="T8" fmla="*/ 6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6" y="0"/>
                    </a:moveTo>
                    <a:lnTo>
                      <a:pt x="0" y="7"/>
                    </a:lnTo>
                    <a:lnTo>
                      <a:pt x="4" y="18"/>
                    </a:lnTo>
                    <a:lnTo>
                      <a:pt x="9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38" name="Freeform 195">
                <a:extLst>
                  <a:ext uri="{FF2B5EF4-FFF2-40B4-BE49-F238E27FC236}">
                    <a16:creationId xmlns:a16="http://schemas.microsoft.com/office/drawing/2014/main" id="{26844A59-87D4-4A3F-A3A6-603597F64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976796" y="-8790255"/>
                <a:ext cx="60134" cy="60760"/>
              </a:xfrm>
              <a:custGeom>
                <a:avLst/>
                <a:gdLst>
                  <a:gd name="T0" fmla="*/ 6 w 9"/>
                  <a:gd name="T1" fmla="*/ 0 h 18"/>
                  <a:gd name="T2" fmla="*/ 0 w 9"/>
                  <a:gd name="T3" fmla="*/ 7 h 18"/>
                  <a:gd name="T4" fmla="*/ 4 w 9"/>
                  <a:gd name="T5" fmla="*/ 18 h 18"/>
                  <a:gd name="T6" fmla="*/ 9 w 9"/>
                  <a:gd name="T7" fmla="*/ 12 h 18"/>
                  <a:gd name="T8" fmla="*/ 6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6" y="0"/>
                    </a:moveTo>
                    <a:lnTo>
                      <a:pt x="0" y="7"/>
                    </a:lnTo>
                    <a:lnTo>
                      <a:pt x="4" y="18"/>
                    </a:lnTo>
                    <a:lnTo>
                      <a:pt x="9" y="12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39" name="Freeform 196">
                <a:extLst>
                  <a:ext uri="{FF2B5EF4-FFF2-40B4-BE49-F238E27FC236}">
                    <a16:creationId xmlns:a16="http://schemas.microsoft.com/office/drawing/2014/main" id="{54D5001F-38F9-4A6A-919E-0C604BE68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275229" y="-9218954"/>
                <a:ext cx="66816" cy="60760"/>
              </a:xfrm>
              <a:custGeom>
                <a:avLst/>
                <a:gdLst>
                  <a:gd name="T0" fmla="*/ 6 w 10"/>
                  <a:gd name="T1" fmla="*/ 0 h 18"/>
                  <a:gd name="T2" fmla="*/ 0 w 10"/>
                  <a:gd name="T3" fmla="*/ 7 h 18"/>
                  <a:gd name="T4" fmla="*/ 4 w 10"/>
                  <a:gd name="T5" fmla="*/ 18 h 18"/>
                  <a:gd name="T6" fmla="*/ 10 w 10"/>
                  <a:gd name="T7" fmla="*/ 12 h 18"/>
                  <a:gd name="T8" fmla="*/ 6 w 10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8">
                    <a:moveTo>
                      <a:pt x="6" y="0"/>
                    </a:moveTo>
                    <a:lnTo>
                      <a:pt x="0" y="7"/>
                    </a:lnTo>
                    <a:lnTo>
                      <a:pt x="4" y="18"/>
                    </a:lnTo>
                    <a:lnTo>
                      <a:pt x="1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40" name="Freeform 197">
                <a:extLst>
                  <a:ext uri="{FF2B5EF4-FFF2-40B4-BE49-F238E27FC236}">
                    <a16:creationId xmlns:a16="http://schemas.microsoft.com/office/drawing/2014/main" id="{0DDD8021-C15A-4C34-AA14-00DCC7D6DE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275229" y="-9218954"/>
                <a:ext cx="66816" cy="60760"/>
              </a:xfrm>
              <a:custGeom>
                <a:avLst/>
                <a:gdLst>
                  <a:gd name="T0" fmla="*/ 6 w 10"/>
                  <a:gd name="T1" fmla="*/ 0 h 18"/>
                  <a:gd name="T2" fmla="*/ 0 w 10"/>
                  <a:gd name="T3" fmla="*/ 7 h 18"/>
                  <a:gd name="T4" fmla="*/ 4 w 10"/>
                  <a:gd name="T5" fmla="*/ 18 h 18"/>
                  <a:gd name="T6" fmla="*/ 10 w 10"/>
                  <a:gd name="T7" fmla="*/ 12 h 18"/>
                  <a:gd name="T8" fmla="*/ 6 w 10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8">
                    <a:moveTo>
                      <a:pt x="6" y="0"/>
                    </a:moveTo>
                    <a:lnTo>
                      <a:pt x="0" y="7"/>
                    </a:lnTo>
                    <a:lnTo>
                      <a:pt x="4" y="18"/>
                    </a:lnTo>
                    <a:lnTo>
                      <a:pt x="10" y="12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41" name="Freeform 198">
                <a:extLst>
                  <a:ext uri="{FF2B5EF4-FFF2-40B4-BE49-F238E27FC236}">
                    <a16:creationId xmlns:a16="http://schemas.microsoft.com/office/drawing/2014/main" id="{949AC1E6-2A67-46F7-8FBF-33639763BF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497961" y="-9245958"/>
                <a:ext cx="1857484" cy="1164574"/>
              </a:xfrm>
              <a:custGeom>
                <a:avLst/>
                <a:gdLst>
                  <a:gd name="T0" fmla="*/ 100 w 278"/>
                  <a:gd name="T1" fmla="*/ 214 h 345"/>
                  <a:gd name="T2" fmla="*/ 0 w 278"/>
                  <a:gd name="T3" fmla="*/ 334 h 345"/>
                  <a:gd name="T4" fmla="*/ 4 w 278"/>
                  <a:gd name="T5" fmla="*/ 345 h 345"/>
                  <a:gd name="T6" fmla="*/ 103 w 278"/>
                  <a:gd name="T7" fmla="*/ 224 h 345"/>
                  <a:gd name="T8" fmla="*/ 100 w 278"/>
                  <a:gd name="T9" fmla="*/ 214 h 345"/>
                  <a:gd name="T10" fmla="*/ 205 w 278"/>
                  <a:gd name="T11" fmla="*/ 87 h 345"/>
                  <a:gd name="T12" fmla="*/ 106 w 278"/>
                  <a:gd name="T13" fmla="*/ 207 h 345"/>
                  <a:gd name="T14" fmla="*/ 109 w 278"/>
                  <a:gd name="T15" fmla="*/ 218 h 345"/>
                  <a:gd name="T16" fmla="*/ 208 w 278"/>
                  <a:gd name="T17" fmla="*/ 97 h 345"/>
                  <a:gd name="T18" fmla="*/ 205 w 278"/>
                  <a:gd name="T19" fmla="*/ 87 h 345"/>
                  <a:gd name="T20" fmla="*/ 276 w 278"/>
                  <a:gd name="T21" fmla="*/ 0 h 345"/>
                  <a:gd name="T22" fmla="*/ 211 w 278"/>
                  <a:gd name="T23" fmla="*/ 80 h 345"/>
                  <a:gd name="T24" fmla="*/ 214 w 278"/>
                  <a:gd name="T25" fmla="*/ 91 h 345"/>
                  <a:gd name="T26" fmla="*/ 278 w 278"/>
                  <a:gd name="T27" fmla="*/ 13 h 345"/>
                  <a:gd name="T28" fmla="*/ 276 w 278"/>
                  <a:gd name="T29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8" h="345">
                    <a:moveTo>
                      <a:pt x="100" y="214"/>
                    </a:moveTo>
                    <a:lnTo>
                      <a:pt x="0" y="334"/>
                    </a:lnTo>
                    <a:lnTo>
                      <a:pt x="4" y="345"/>
                    </a:lnTo>
                    <a:lnTo>
                      <a:pt x="103" y="224"/>
                    </a:lnTo>
                    <a:lnTo>
                      <a:pt x="100" y="214"/>
                    </a:lnTo>
                    <a:close/>
                    <a:moveTo>
                      <a:pt x="205" y="87"/>
                    </a:moveTo>
                    <a:lnTo>
                      <a:pt x="106" y="207"/>
                    </a:lnTo>
                    <a:lnTo>
                      <a:pt x="109" y="218"/>
                    </a:lnTo>
                    <a:lnTo>
                      <a:pt x="208" y="97"/>
                    </a:lnTo>
                    <a:lnTo>
                      <a:pt x="205" y="87"/>
                    </a:lnTo>
                    <a:close/>
                    <a:moveTo>
                      <a:pt x="276" y="0"/>
                    </a:moveTo>
                    <a:lnTo>
                      <a:pt x="211" y="80"/>
                    </a:lnTo>
                    <a:lnTo>
                      <a:pt x="214" y="91"/>
                    </a:lnTo>
                    <a:lnTo>
                      <a:pt x="278" y="13"/>
                    </a:lnTo>
                    <a:lnTo>
                      <a:pt x="276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42" name="Freeform 199">
                <a:extLst>
                  <a:ext uri="{FF2B5EF4-FFF2-40B4-BE49-F238E27FC236}">
                    <a16:creationId xmlns:a16="http://schemas.microsoft.com/office/drawing/2014/main" id="{FCF7962A-C016-4CA2-BAC4-4648416D7E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497961" y="-9245958"/>
                <a:ext cx="1857484" cy="1164574"/>
              </a:xfrm>
              <a:custGeom>
                <a:avLst/>
                <a:gdLst>
                  <a:gd name="T0" fmla="*/ 100 w 278"/>
                  <a:gd name="T1" fmla="*/ 214 h 345"/>
                  <a:gd name="T2" fmla="*/ 0 w 278"/>
                  <a:gd name="T3" fmla="*/ 334 h 345"/>
                  <a:gd name="T4" fmla="*/ 4 w 278"/>
                  <a:gd name="T5" fmla="*/ 345 h 345"/>
                  <a:gd name="T6" fmla="*/ 103 w 278"/>
                  <a:gd name="T7" fmla="*/ 224 h 345"/>
                  <a:gd name="T8" fmla="*/ 100 w 278"/>
                  <a:gd name="T9" fmla="*/ 214 h 345"/>
                  <a:gd name="T10" fmla="*/ 205 w 278"/>
                  <a:gd name="T11" fmla="*/ 87 h 345"/>
                  <a:gd name="T12" fmla="*/ 106 w 278"/>
                  <a:gd name="T13" fmla="*/ 207 h 345"/>
                  <a:gd name="T14" fmla="*/ 109 w 278"/>
                  <a:gd name="T15" fmla="*/ 218 h 345"/>
                  <a:gd name="T16" fmla="*/ 208 w 278"/>
                  <a:gd name="T17" fmla="*/ 97 h 345"/>
                  <a:gd name="T18" fmla="*/ 205 w 278"/>
                  <a:gd name="T19" fmla="*/ 87 h 345"/>
                  <a:gd name="T20" fmla="*/ 276 w 278"/>
                  <a:gd name="T21" fmla="*/ 0 h 345"/>
                  <a:gd name="T22" fmla="*/ 211 w 278"/>
                  <a:gd name="T23" fmla="*/ 80 h 345"/>
                  <a:gd name="T24" fmla="*/ 214 w 278"/>
                  <a:gd name="T25" fmla="*/ 91 h 345"/>
                  <a:gd name="T26" fmla="*/ 278 w 278"/>
                  <a:gd name="T27" fmla="*/ 13 h 345"/>
                  <a:gd name="T28" fmla="*/ 276 w 278"/>
                  <a:gd name="T29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8" h="345">
                    <a:moveTo>
                      <a:pt x="100" y="214"/>
                    </a:moveTo>
                    <a:lnTo>
                      <a:pt x="0" y="334"/>
                    </a:lnTo>
                    <a:lnTo>
                      <a:pt x="4" y="345"/>
                    </a:lnTo>
                    <a:lnTo>
                      <a:pt x="103" y="224"/>
                    </a:lnTo>
                    <a:lnTo>
                      <a:pt x="100" y="214"/>
                    </a:lnTo>
                    <a:moveTo>
                      <a:pt x="205" y="87"/>
                    </a:moveTo>
                    <a:lnTo>
                      <a:pt x="106" y="207"/>
                    </a:lnTo>
                    <a:lnTo>
                      <a:pt x="109" y="218"/>
                    </a:lnTo>
                    <a:lnTo>
                      <a:pt x="208" y="97"/>
                    </a:lnTo>
                    <a:lnTo>
                      <a:pt x="205" y="87"/>
                    </a:lnTo>
                    <a:moveTo>
                      <a:pt x="276" y="0"/>
                    </a:moveTo>
                    <a:lnTo>
                      <a:pt x="211" y="80"/>
                    </a:lnTo>
                    <a:lnTo>
                      <a:pt x="214" y="91"/>
                    </a:lnTo>
                    <a:lnTo>
                      <a:pt x="278" y="13"/>
                    </a:lnTo>
                    <a:lnTo>
                      <a:pt x="2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43" name="Freeform 200">
                <a:extLst>
                  <a:ext uri="{FF2B5EF4-FFF2-40B4-BE49-F238E27FC236}">
                    <a16:creationId xmlns:a16="http://schemas.microsoft.com/office/drawing/2014/main" id="{D8C14336-CCF4-491D-BE4D-3D009FC67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829801" y="-8547214"/>
                <a:ext cx="60134" cy="57385"/>
              </a:xfrm>
              <a:custGeom>
                <a:avLst/>
                <a:gdLst>
                  <a:gd name="T0" fmla="*/ 6 w 9"/>
                  <a:gd name="T1" fmla="*/ 0 h 17"/>
                  <a:gd name="T2" fmla="*/ 0 w 9"/>
                  <a:gd name="T3" fmla="*/ 7 h 17"/>
                  <a:gd name="T4" fmla="*/ 3 w 9"/>
                  <a:gd name="T5" fmla="*/ 17 h 17"/>
                  <a:gd name="T6" fmla="*/ 9 w 9"/>
                  <a:gd name="T7" fmla="*/ 11 h 17"/>
                  <a:gd name="T8" fmla="*/ 6 w 9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7">
                    <a:moveTo>
                      <a:pt x="6" y="0"/>
                    </a:moveTo>
                    <a:lnTo>
                      <a:pt x="0" y="7"/>
                    </a:lnTo>
                    <a:lnTo>
                      <a:pt x="3" y="17"/>
                    </a:lnTo>
                    <a:lnTo>
                      <a:pt x="9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44" name="Freeform 201">
                <a:extLst>
                  <a:ext uri="{FF2B5EF4-FFF2-40B4-BE49-F238E27FC236}">
                    <a16:creationId xmlns:a16="http://schemas.microsoft.com/office/drawing/2014/main" id="{5D1EA45A-C71D-46AC-8CF8-449F2C2A3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829801" y="-8547214"/>
                <a:ext cx="60134" cy="57385"/>
              </a:xfrm>
              <a:custGeom>
                <a:avLst/>
                <a:gdLst>
                  <a:gd name="T0" fmla="*/ 6 w 9"/>
                  <a:gd name="T1" fmla="*/ 0 h 17"/>
                  <a:gd name="T2" fmla="*/ 0 w 9"/>
                  <a:gd name="T3" fmla="*/ 7 h 17"/>
                  <a:gd name="T4" fmla="*/ 3 w 9"/>
                  <a:gd name="T5" fmla="*/ 17 h 17"/>
                  <a:gd name="T6" fmla="*/ 9 w 9"/>
                  <a:gd name="T7" fmla="*/ 11 h 17"/>
                  <a:gd name="T8" fmla="*/ 6 w 9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7">
                    <a:moveTo>
                      <a:pt x="6" y="0"/>
                    </a:moveTo>
                    <a:lnTo>
                      <a:pt x="0" y="7"/>
                    </a:lnTo>
                    <a:lnTo>
                      <a:pt x="3" y="17"/>
                    </a:lnTo>
                    <a:lnTo>
                      <a:pt x="9" y="11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45" name="Freeform 202">
                <a:extLst>
                  <a:ext uri="{FF2B5EF4-FFF2-40B4-BE49-F238E27FC236}">
                    <a16:creationId xmlns:a16="http://schemas.microsoft.com/office/drawing/2014/main" id="{3DE18D7C-05A2-4B1E-8D3F-361C47E550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128234" y="-8975912"/>
                <a:ext cx="60134" cy="57385"/>
              </a:xfrm>
              <a:custGeom>
                <a:avLst/>
                <a:gdLst>
                  <a:gd name="T0" fmla="*/ 6 w 9"/>
                  <a:gd name="T1" fmla="*/ 0 h 17"/>
                  <a:gd name="T2" fmla="*/ 0 w 9"/>
                  <a:gd name="T3" fmla="*/ 7 h 17"/>
                  <a:gd name="T4" fmla="*/ 3 w 9"/>
                  <a:gd name="T5" fmla="*/ 17 h 17"/>
                  <a:gd name="T6" fmla="*/ 9 w 9"/>
                  <a:gd name="T7" fmla="*/ 11 h 17"/>
                  <a:gd name="T8" fmla="*/ 6 w 9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7">
                    <a:moveTo>
                      <a:pt x="6" y="0"/>
                    </a:moveTo>
                    <a:lnTo>
                      <a:pt x="0" y="7"/>
                    </a:lnTo>
                    <a:lnTo>
                      <a:pt x="3" y="17"/>
                    </a:lnTo>
                    <a:lnTo>
                      <a:pt x="9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46" name="Freeform 203">
                <a:extLst>
                  <a:ext uri="{FF2B5EF4-FFF2-40B4-BE49-F238E27FC236}">
                    <a16:creationId xmlns:a16="http://schemas.microsoft.com/office/drawing/2014/main" id="{25D0DC7B-05C8-4B7A-B6E7-D6F9C2FA9A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128234" y="-8975912"/>
                <a:ext cx="60134" cy="57385"/>
              </a:xfrm>
              <a:custGeom>
                <a:avLst/>
                <a:gdLst>
                  <a:gd name="T0" fmla="*/ 6 w 9"/>
                  <a:gd name="T1" fmla="*/ 0 h 17"/>
                  <a:gd name="T2" fmla="*/ 0 w 9"/>
                  <a:gd name="T3" fmla="*/ 7 h 17"/>
                  <a:gd name="T4" fmla="*/ 3 w 9"/>
                  <a:gd name="T5" fmla="*/ 17 h 17"/>
                  <a:gd name="T6" fmla="*/ 9 w 9"/>
                  <a:gd name="T7" fmla="*/ 11 h 17"/>
                  <a:gd name="T8" fmla="*/ 6 w 9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7">
                    <a:moveTo>
                      <a:pt x="6" y="0"/>
                    </a:moveTo>
                    <a:lnTo>
                      <a:pt x="0" y="7"/>
                    </a:lnTo>
                    <a:lnTo>
                      <a:pt x="3" y="17"/>
                    </a:lnTo>
                    <a:lnTo>
                      <a:pt x="9" y="11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47" name="Freeform 204">
                <a:extLst>
                  <a:ext uri="{FF2B5EF4-FFF2-40B4-BE49-F238E27FC236}">
                    <a16:creationId xmlns:a16="http://schemas.microsoft.com/office/drawing/2014/main" id="{EC8417B4-0A93-4E89-9478-43CD531CA82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386613" y="-11011385"/>
                <a:ext cx="2305151" cy="1437996"/>
              </a:xfrm>
              <a:custGeom>
                <a:avLst/>
                <a:gdLst>
                  <a:gd name="T0" fmla="*/ 99 w 345"/>
                  <a:gd name="T1" fmla="*/ 295 h 426"/>
                  <a:gd name="T2" fmla="*/ 0 w 345"/>
                  <a:gd name="T3" fmla="*/ 415 h 426"/>
                  <a:gd name="T4" fmla="*/ 3 w 345"/>
                  <a:gd name="T5" fmla="*/ 426 h 426"/>
                  <a:gd name="T6" fmla="*/ 103 w 345"/>
                  <a:gd name="T7" fmla="*/ 306 h 426"/>
                  <a:gd name="T8" fmla="*/ 99 w 345"/>
                  <a:gd name="T9" fmla="*/ 295 h 426"/>
                  <a:gd name="T10" fmla="*/ 205 w 345"/>
                  <a:gd name="T11" fmla="*/ 168 h 426"/>
                  <a:gd name="T12" fmla="*/ 105 w 345"/>
                  <a:gd name="T13" fmla="*/ 288 h 426"/>
                  <a:gd name="T14" fmla="*/ 108 w 345"/>
                  <a:gd name="T15" fmla="*/ 299 h 426"/>
                  <a:gd name="T16" fmla="*/ 208 w 345"/>
                  <a:gd name="T17" fmla="*/ 179 h 426"/>
                  <a:gd name="T18" fmla="*/ 205 w 345"/>
                  <a:gd name="T19" fmla="*/ 168 h 426"/>
                  <a:gd name="T20" fmla="*/ 309 w 345"/>
                  <a:gd name="T21" fmla="*/ 42 h 426"/>
                  <a:gd name="T22" fmla="*/ 210 w 345"/>
                  <a:gd name="T23" fmla="*/ 161 h 426"/>
                  <a:gd name="T24" fmla="*/ 213 w 345"/>
                  <a:gd name="T25" fmla="*/ 172 h 426"/>
                  <a:gd name="T26" fmla="*/ 312 w 345"/>
                  <a:gd name="T27" fmla="*/ 53 h 426"/>
                  <a:gd name="T28" fmla="*/ 309 w 345"/>
                  <a:gd name="T29" fmla="*/ 42 h 426"/>
                  <a:gd name="T30" fmla="*/ 344 w 345"/>
                  <a:gd name="T31" fmla="*/ 0 h 426"/>
                  <a:gd name="T32" fmla="*/ 315 w 345"/>
                  <a:gd name="T33" fmla="*/ 35 h 426"/>
                  <a:gd name="T34" fmla="*/ 318 w 345"/>
                  <a:gd name="T35" fmla="*/ 47 h 426"/>
                  <a:gd name="T36" fmla="*/ 345 w 345"/>
                  <a:gd name="T37" fmla="*/ 13 h 426"/>
                  <a:gd name="T38" fmla="*/ 344 w 345"/>
                  <a:gd name="T39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5" h="426">
                    <a:moveTo>
                      <a:pt x="99" y="295"/>
                    </a:moveTo>
                    <a:lnTo>
                      <a:pt x="0" y="415"/>
                    </a:lnTo>
                    <a:lnTo>
                      <a:pt x="3" y="426"/>
                    </a:lnTo>
                    <a:lnTo>
                      <a:pt x="103" y="306"/>
                    </a:lnTo>
                    <a:lnTo>
                      <a:pt x="99" y="295"/>
                    </a:lnTo>
                    <a:close/>
                    <a:moveTo>
                      <a:pt x="205" y="168"/>
                    </a:moveTo>
                    <a:lnTo>
                      <a:pt x="105" y="288"/>
                    </a:lnTo>
                    <a:lnTo>
                      <a:pt x="108" y="299"/>
                    </a:lnTo>
                    <a:lnTo>
                      <a:pt x="208" y="179"/>
                    </a:lnTo>
                    <a:lnTo>
                      <a:pt x="205" y="168"/>
                    </a:lnTo>
                    <a:close/>
                    <a:moveTo>
                      <a:pt x="309" y="42"/>
                    </a:moveTo>
                    <a:lnTo>
                      <a:pt x="210" y="161"/>
                    </a:lnTo>
                    <a:lnTo>
                      <a:pt x="213" y="172"/>
                    </a:lnTo>
                    <a:lnTo>
                      <a:pt x="312" y="53"/>
                    </a:lnTo>
                    <a:lnTo>
                      <a:pt x="309" y="42"/>
                    </a:lnTo>
                    <a:close/>
                    <a:moveTo>
                      <a:pt x="344" y="0"/>
                    </a:moveTo>
                    <a:lnTo>
                      <a:pt x="315" y="35"/>
                    </a:lnTo>
                    <a:lnTo>
                      <a:pt x="318" y="47"/>
                    </a:lnTo>
                    <a:lnTo>
                      <a:pt x="345" y="13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48" name="Freeform 206">
                <a:extLst>
                  <a:ext uri="{FF2B5EF4-FFF2-40B4-BE49-F238E27FC236}">
                    <a16:creationId xmlns:a16="http://schemas.microsoft.com/office/drawing/2014/main" id="{0F3B3F18-FB28-4ECA-8D5F-9D4C2813F4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386615" y="-11011385"/>
                <a:ext cx="2305153" cy="1437996"/>
              </a:xfrm>
              <a:custGeom>
                <a:avLst/>
                <a:gdLst>
                  <a:gd name="T0" fmla="*/ 99 w 345"/>
                  <a:gd name="T1" fmla="*/ 295 h 426"/>
                  <a:gd name="T2" fmla="*/ 0 w 345"/>
                  <a:gd name="T3" fmla="*/ 415 h 426"/>
                  <a:gd name="T4" fmla="*/ 3 w 345"/>
                  <a:gd name="T5" fmla="*/ 426 h 426"/>
                  <a:gd name="T6" fmla="*/ 103 w 345"/>
                  <a:gd name="T7" fmla="*/ 306 h 426"/>
                  <a:gd name="T8" fmla="*/ 99 w 345"/>
                  <a:gd name="T9" fmla="*/ 295 h 426"/>
                  <a:gd name="T10" fmla="*/ 205 w 345"/>
                  <a:gd name="T11" fmla="*/ 168 h 426"/>
                  <a:gd name="T12" fmla="*/ 105 w 345"/>
                  <a:gd name="T13" fmla="*/ 288 h 426"/>
                  <a:gd name="T14" fmla="*/ 108 w 345"/>
                  <a:gd name="T15" fmla="*/ 299 h 426"/>
                  <a:gd name="T16" fmla="*/ 208 w 345"/>
                  <a:gd name="T17" fmla="*/ 179 h 426"/>
                  <a:gd name="T18" fmla="*/ 205 w 345"/>
                  <a:gd name="T19" fmla="*/ 168 h 426"/>
                  <a:gd name="T20" fmla="*/ 309 w 345"/>
                  <a:gd name="T21" fmla="*/ 42 h 426"/>
                  <a:gd name="T22" fmla="*/ 210 w 345"/>
                  <a:gd name="T23" fmla="*/ 161 h 426"/>
                  <a:gd name="T24" fmla="*/ 213 w 345"/>
                  <a:gd name="T25" fmla="*/ 172 h 426"/>
                  <a:gd name="T26" fmla="*/ 312 w 345"/>
                  <a:gd name="T27" fmla="*/ 53 h 426"/>
                  <a:gd name="T28" fmla="*/ 309 w 345"/>
                  <a:gd name="T29" fmla="*/ 42 h 426"/>
                  <a:gd name="T30" fmla="*/ 344 w 345"/>
                  <a:gd name="T31" fmla="*/ 0 h 426"/>
                  <a:gd name="T32" fmla="*/ 315 w 345"/>
                  <a:gd name="T33" fmla="*/ 35 h 426"/>
                  <a:gd name="T34" fmla="*/ 318 w 345"/>
                  <a:gd name="T35" fmla="*/ 47 h 426"/>
                  <a:gd name="T36" fmla="*/ 345 w 345"/>
                  <a:gd name="T37" fmla="*/ 13 h 426"/>
                  <a:gd name="T38" fmla="*/ 344 w 345"/>
                  <a:gd name="T39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5" h="426">
                    <a:moveTo>
                      <a:pt x="99" y="295"/>
                    </a:moveTo>
                    <a:lnTo>
                      <a:pt x="0" y="415"/>
                    </a:lnTo>
                    <a:lnTo>
                      <a:pt x="3" y="426"/>
                    </a:lnTo>
                    <a:lnTo>
                      <a:pt x="103" y="306"/>
                    </a:lnTo>
                    <a:lnTo>
                      <a:pt x="99" y="295"/>
                    </a:lnTo>
                    <a:moveTo>
                      <a:pt x="205" y="168"/>
                    </a:moveTo>
                    <a:lnTo>
                      <a:pt x="105" y="288"/>
                    </a:lnTo>
                    <a:lnTo>
                      <a:pt x="108" y="299"/>
                    </a:lnTo>
                    <a:lnTo>
                      <a:pt x="208" y="179"/>
                    </a:lnTo>
                    <a:lnTo>
                      <a:pt x="205" y="168"/>
                    </a:lnTo>
                    <a:moveTo>
                      <a:pt x="309" y="42"/>
                    </a:moveTo>
                    <a:lnTo>
                      <a:pt x="210" y="161"/>
                    </a:lnTo>
                    <a:lnTo>
                      <a:pt x="213" y="172"/>
                    </a:lnTo>
                    <a:lnTo>
                      <a:pt x="312" y="53"/>
                    </a:lnTo>
                    <a:lnTo>
                      <a:pt x="309" y="42"/>
                    </a:lnTo>
                    <a:moveTo>
                      <a:pt x="344" y="0"/>
                    </a:moveTo>
                    <a:lnTo>
                      <a:pt x="315" y="35"/>
                    </a:lnTo>
                    <a:lnTo>
                      <a:pt x="318" y="47"/>
                    </a:lnTo>
                    <a:lnTo>
                      <a:pt x="345" y="13"/>
                    </a:lnTo>
                    <a:lnTo>
                      <a:pt x="34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49" name="Freeform 207">
                <a:extLst>
                  <a:ext uri="{FF2B5EF4-FFF2-40B4-BE49-F238E27FC236}">
                    <a16:creationId xmlns:a16="http://schemas.microsoft.com/office/drawing/2014/main" id="{B252FEC2-0BC6-446A-88C6-BD37DBD745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725135" y="-10039219"/>
                <a:ext cx="60136" cy="60760"/>
              </a:xfrm>
              <a:custGeom>
                <a:avLst/>
                <a:gdLst>
                  <a:gd name="T0" fmla="*/ 6 w 9"/>
                  <a:gd name="T1" fmla="*/ 0 h 18"/>
                  <a:gd name="T2" fmla="*/ 0 w 9"/>
                  <a:gd name="T3" fmla="*/ 7 h 18"/>
                  <a:gd name="T4" fmla="*/ 4 w 9"/>
                  <a:gd name="T5" fmla="*/ 18 h 18"/>
                  <a:gd name="T6" fmla="*/ 9 w 9"/>
                  <a:gd name="T7" fmla="*/ 11 h 18"/>
                  <a:gd name="T8" fmla="*/ 6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6" y="0"/>
                    </a:moveTo>
                    <a:lnTo>
                      <a:pt x="0" y="7"/>
                    </a:lnTo>
                    <a:lnTo>
                      <a:pt x="4" y="18"/>
                    </a:lnTo>
                    <a:lnTo>
                      <a:pt x="9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50" name="Freeform 208">
                <a:extLst>
                  <a:ext uri="{FF2B5EF4-FFF2-40B4-BE49-F238E27FC236}">
                    <a16:creationId xmlns:a16="http://schemas.microsoft.com/office/drawing/2014/main" id="{F4D01E45-1465-4EBE-9FE6-FDFD0A627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725135" y="-10039219"/>
                <a:ext cx="60136" cy="60760"/>
              </a:xfrm>
              <a:custGeom>
                <a:avLst/>
                <a:gdLst>
                  <a:gd name="T0" fmla="*/ 6 w 9"/>
                  <a:gd name="T1" fmla="*/ 0 h 18"/>
                  <a:gd name="T2" fmla="*/ 0 w 9"/>
                  <a:gd name="T3" fmla="*/ 7 h 18"/>
                  <a:gd name="T4" fmla="*/ 4 w 9"/>
                  <a:gd name="T5" fmla="*/ 18 h 18"/>
                  <a:gd name="T6" fmla="*/ 9 w 9"/>
                  <a:gd name="T7" fmla="*/ 11 h 18"/>
                  <a:gd name="T8" fmla="*/ 6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6" y="0"/>
                    </a:moveTo>
                    <a:lnTo>
                      <a:pt x="0" y="7"/>
                    </a:lnTo>
                    <a:lnTo>
                      <a:pt x="4" y="18"/>
                    </a:lnTo>
                    <a:lnTo>
                      <a:pt x="9" y="11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51" name="Freeform 209">
                <a:extLst>
                  <a:ext uri="{FF2B5EF4-FFF2-40B4-BE49-F238E27FC236}">
                    <a16:creationId xmlns:a16="http://schemas.microsoft.com/office/drawing/2014/main" id="{08266959-F172-462D-9E67-BBA55F69E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016886" y="-10467916"/>
                <a:ext cx="53452" cy="60760"/>
              </a:xfrm>
              <a:custGeom>
                <a:avLst/>
                <a:gdLst>
                  <a:gd name="T0" fmla="*/ 5 w 8"/>
                  <a:gd name="T1" fmla="*/ 0 h 18"/>
                  <a:gd name="T2" fmla="*/ 0 w 8"/>
                  <a:gd name="T3" fmla="*/ 7 h 18"/>
                  <a:gd name="T4" fmla="*/ 3 w 8"/>
                  <a:gd name="T5" fmla="*/ 18 h 18"/>
                  <a:gd name="T6" fmla="*/ 8 w 8"/>
                  <a:gd name="T7" fmla="*/ 11 h 18"/>
                  <a:gd name="T8" fmla="*/ 5 w 8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8">
                    <a:moveTo>
                      <a:pt x="5" y="0"/>
                    </a:moveTo>
                    <a:lnTo>
                      <a:pt x="0" y="7"/>
                    </a:lnTo>
                    <a:lnTo>
                      <a:pt x="3" y="18"/>
                    </a:lnTo>
                    <a:lnTo>
                      <a:pt x="8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52" name="Freeform 210">
                <a:extLst>
                  <a:ext uri="{FF2B5EF4-FFF2-40B4-BE49-F238E27FC236}">
                    <a16:creationId xmlns:a16="http://schemas.microsoft.com/office/drawing/2014/main" id="{A77C4FCF-2706-45F8-828A-7203D8AABC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016886" y="-10467916"/>
                <a:ext cx="53452" cy="60760"/>
              </a:xfrm>
              <a:custGeom>
                <a:avLst/>
                <a:gdLst>
                  <a:gd name="T0" fmla="*/ 5 w 8"/>
                  <a:gd name="T1" fmla="*/ 0 h 18"/>
                  <a:gd name="T2" fmla="*/ 0 w 8"/>
                  <a:gd name="T3" fmla="*/ 7 h 18"/>
                  <a:gd name="T4" fmla="*/ 3 w 8"/>
                  <a:gd name="T5" fmla="*/ 18 h 18"/>
                  <a:gd name="T6" fmla="*/ 8 w 8"/>
                  <a:gd name="T7" fmla="*/ 11 h 18"/>
                  <a:gd name="T8" fmla="*/ 5 w 8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8">
                    <a:moveTo>
                      <a:pt x="5" y="0"/>
                    </a:moveTo>
                    <a:lnTo>
                      <a:pt x="0" y="7"/>
                    </a:lnTo>
                    <a:lnTo>
                      <a:pt x="3" y="18"/>
                    </a:lnTo>
                    <a:lnTo>
                      <a:pt x="8" y="11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53" name="Freeform 211">
                <a:extLst>
                  <a:ext uri="{FF2B5EF4-FFF2-40B4-BE49-F238E27FC236}">
                    <a16:creationId xmlns:a16="http://schemas.microsoft.com/office/drawing/2014/main" id="{22568BE4-B561-4FCE-8B9A-F12902FF1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322000" y="-10893238"/>
                <a:ext cx="60136" cy="60760"/>
              </a:xfrm>
              <a:custGeom>
                <a:avLst/>
                <a:gdLst>
                  <a:gd name="T0" fmla="*/ 6 w 9"/>
                  <a:gd name="T1" fmla="*/ 0 h 18"/>
                  <a:gd name="T2" fmla="*/ 0 w 9"/>
                  <a:gd name="T3" fmla="*/ 7 h 18"/>
                  <a:gd name="T4" fmla="*/ 3 w 9"/>
                  <a:gd name="T5" fmla="*/ 18 h 18"/>
                  <a:gd name="T6" fmla="*/ 9 w 9"/>
                  <a:gd name="T7" fmla="*/ 12 h 18"/>
                  <a:gd name="T8" fmla="*/ 6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6" y="0"/>
                    </a:moveTo>
                    <a:lnTo>
                      <a:pt x="0" y="7"/>
                    </a:lnTo>
                    <a:lnTo>
                      <a:pt x="3" y="18"/>
                    </a:lnTo>
                    <a:lnTo>
                      <a:pt x="9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54" name="Freeform 212">
                <a:extLst>
                  <a:ext uri="{FF2B5EF4-FFF2-40B4-BE49-F238E27FC236}">
                    <a16:creationId xmlns:a16="http://schemas.microsoft.com/office/drawing/2014/main" id="{176223AD-22E6-433D-9453-7045C959E2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322000" y="-10893238"/>
                <a:ext cx="60136" cy="60760"/>
              </a:xfrm>
              <a:custGeom>
                <a:avLst/>
                <a:gdLst>
                  <a:gd name="T0" fmla="*/ 6 w 9"/>
                  <a:gd name="T1" fmla="*/ 0 h 18"/>
                  <a:gd name="T2" fmla="*/ 0 w 9"/>
                  <a:gd name="T3" fmla="*/ 7 h 18"/>
                  <a:gd name="T4" fmla="*/ 3 w 9"/>
                  <a:gd name="T5" fmla="*/ 18 h 18"/>
                  <a:gd name="T6" fmla="*/ 9 w 9"/>
                  <a:gd name="T7" fmla="*/ 12 h 18"/>
                  <a:gd name="T8" fmla="*/ 6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6" y="0"/>
                    </a:moveTo>
                    <a:lnTo>
                      <a:pt x="0" y="7"/>
                    </a:lnTo>
                    <a:lnTo>
                      <a:pt x="3" y="18"/>
                    </a:lnTo>
                    <a:lnTo>
                      <a:pt x="9" y="12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55" name="Freeform 213">
                <a:extLst>
                  <a:ext uri="{FF2B5EF4-FFF2-40B4-BE49-F238E27FC236}">
                    <a16:creationId xmlns:a16="http://schemas.microsoft.com/office/drawing/2014/main" id="{6A70EB20-75BE-4AF7-A293-A4253916BA7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259663" y="-10758215"/>
                <a:ext cx="2245017" cy="1400863"/>
              </a:xfrm>
              <a:custGeom>
                <a:avLst/>
                <a:gdLst>
                  <a:gd name="T0" fmla="*/ 99 w 336"/>
                  <a:gd name="T1" fmla="*/ 283 h 415"/>
                  <a:gd name="T2" fmla="*/ 0 w 336"/>
                  <a:gd name="T3" fmla="*/ 403 h 415"/>
                  <a:gd name="T4" fmla="*/ 3 w 336"/>
                  <a:gd name="T5" fmla="*/ 415 h 415"/>
                  <a:gd name="T6" fmla="*/ 103 w 336"/>
                  <a:gd name="T7" fmla="*/ 295 h 415"/>
                  <a:gd name="T8" fmla="*/ 99 w 336"/>
                  <a:gd name="T9" fmla="*/ 283 h 415"/>
                  <a:gd name="T10" fmla="*/ 205 w 336"/>
                  <a:gd name="T11" fmla="*/ 156 h 415"/>
                  <a:gd name="T12" fmla="*/ 105 w 336"/>
                  <a:gd name="T13" fmla="*/ 276 h 415"/>
                  <a:gd name="T14" fmla="*/ 108 w 336"/>
                  <a:gd name="T15" fmla="*/ 288 h 415"/>
                  <a:gd name="T16" fmla="*/ 208 w 336"/>
                  <a:gd name="T17" fmla="*/ 168 h 415"/>
                  <a:gd name="T18" fmla="*/ 205 w 336"/>
                  <a:gd name="T19" fmla="*/ 156 h 415"/>
                  <a:gd name="T20" fmla="*/ 309 w 336"/>
                  <a:gd name="T21" fmla="*/ 30 h 415"/>
                  <a:gd name="T22" fmla="*/ 210 w 336"/>
                  <a:gd name="T23" fmla="*/ 149 h 415"/>
                  <a:gd name="T24" fmla="*/ 213 w 336"/>
                  <a:gd name="T25" fmla="*/ 160 h 415"/>
                  <a:gd name="T26" fmla="*/ 312 w 336"/>
                  <a:gd name="T27" fmla="*/ 41 h 415"/>
                  <a:gd name="T28" fmla="*/ 309 w 336"/>
                  <a:gd name="T29" fmla="*/ 30 h 415"/>
                  <a:gd name="T30" fmla="*/ 334 w 336"/>
                  <a:gd name="T31" fmla="*/ 0 h 415"/>
                  <a:gd name="T32" fmla="*/ 315 w 336"/>
                  <a:gd name="T33" fmla="*/ 23 h 415"/>
                  <a:gd name="T34" fmla="*/ 318 w 336"/>
                  <a:gd name="T35" fmla="*/ 34 h 415"/>
                  <a:gd name="T36" fmla="*/ 336 w 336"/>
                  <a:gd name="T37" fmla="*/ 13 h 415"/>
                  <a:gd name="T38" fmla="*/ 334 w 336"/>
                  <a:gd name="T39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6" h="415">
                    <a:moveTo>
                      <a:pt x="99" y="283"/>
                    </a:moveTo>
                    <a:lnTo>
                      <a:pt x="0" y="403"/>
                    </a:lnTo>
                    <a:lnTo>
                      <a:pt x="3" y="415"/>
                    </a:lnTo>
                    <a:lnTo>
                      <a:pt x="103" y="295"/>
                    </a:lnTo>
                    <a:lnTo>
                      <a:pt x="99" y="283"/>
                    </a:lnTo>
                    <a:close/>
                    <a:moveTo>
                      <a:pt x="205" y="156"/>
                    </a:moveTo>
                    <a:lnTo>
                      <a:pt x="105" y="276"/>
                    </a:lnTo>
                    <a:lnTo>
                      <a:pt x="108" y="288"/>
                    </a:lnTo>
                    <a:lnTo>
                      <a:pt x="208" y="168"/>
                    </a:lnTo>
                    <a:lnTo>
                      <a:pt x="205" y="156"/>
                    </a:lnTo>
                    <a:close/>
                    <a:moveTo>
                      <a:pt x="309" y="30"/>
                    </a:moveTo>
                    <a:lnTo>
                      <a:pt x="210" y="149"/>
                    </a:lnTo>
                    <a:lnTo>
                      <a:pt x="213" y="160"/>
                    </a:lnTo>
                    <a:lnTo>
                      <a:pt x="312" y="41"/>
                    </a:lnTo>
                    <a:lnTo>
                      <a:pt x="309" y="30"/>
                    </a:lnTo>
                    <a:close/>
                    <a:moveTo>
                      <a:pt x="334" y="0"/>
                    </a:moveTo>
                    <a:lnTo>
                      <a:pt x="315" y="23"/>
                    </a:lnTo>
                    <a:lnTo>
                      <a:pt x="318" y="34"/>
                    </a:lnTo>
                    <a:lnTo>
                      <a:pt x="336" y="13"/>
                    </a:lnTo>
                    <a:lnTo>
                      <a:pt x="334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56" name="Freeform 214">
                <a:extLst>
                  <a:ext uri="{FF2B5EF4-FFF2-40B4-BE49-F238E27FC236}">
                    <a16:creationId xmlns:a16="http://schemas.microsoft.com/office/drawing/2014/main" id="{012AFE8F-62B9-4DDA-BB70-4D64430A68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259663" y="-10758215"/>
                <a:ext cx="2245017" cy="1400863"/>
              </a:xfrm>
              <a:custGeom>
                <a:avLst/>
                <a:gdLst>
                  <a:gd name="T0" fmla="*/ 99 w 336"/>
                  <a:gd name="T1" fmla="*/ 283 h 415"/>
                  <a:gd name="T2" fmla="*/ 0 w 336"/>
                  <a:gd name="T3" fmla="*/ 403 h 415"/>
                  <a:gd name="T4" fmla="*/ 3 w 336"/>
                  <a:gd name="T5" fmla="*/ 415 h 415"/>
                  <a:gd name="T6" fmla="*/ 103 w 336"/>
                  <a:gd name="T7" fmla="*/ 295 h 415"/>
                  <a:gd name="T8" fmla="*/ 99 w 336"/>
                  <a:gd name="T9" fmla="*/ 283 h 415"/>
                  <a:gd name="T10" fmla="*/ 205 w 336"/>
                  <a:gd name="T11" fmla="*/ 156 h 415"/>
                  <a:gd name="T12" fmla="*/ 105 w 336"/>
                  <a:gd name="T13" fmla="*/ 276 h 415"/>
                  <a:gd name="T14" fmla="*/ 108 w 336"/>
                  <a:gd name="T15" fmla="*/ 288 h 415"/>
                  <a:gd name="T16" fmla="*/ 208 w 336"/>
                  <a:gd name="T17" fmla="*/ 168 h 415"/>
                  <a:gd name="T18" fmla="*/ 205 w 336"/>
                  <a:gd name="T19" fmla="*/ 156 h 415"/>
                  <a:gd name="T20" fmla="*/ 309 w 336"/>
                  <a:gd name="T21" fmla="*/ 30 h 415"/>
                  <a:gd name="T22" fmla="*/ 210 w 336"/>
                  <a:gd name="T23" fmla="*/ 149 h 415"/>
                  <a:gd name="T24" fmla="*/ 213 w 336"/>
                  <a:gd name="T25" fmla="*/ 160 h 415"/>
                  <a:gd name="T26" fmla="*/ 312 w 336"/>
                  <a:gd name="T27" fmla="*/ 41 h 415"/>
                  <a:gd name="T28" fmla="*/ 309 w 336"/>
                  <a:gd name="T29" fmla="*/ 30 h 415"/>
                  <a:gd name="T30" fmla="*/ 334 w 336"/>
                  <a:gd name="T31" fmla="*/ 0 h 415"/>
                  <a:gd name="T32" fmla="*/ 315 w 336"/>
                  <a:gd name="T33" fmla="*/ 23 h 415"/>
                  <a:gd name="T34" fmla="*/ 318 w 336"/>
                  <a:gd name="T35" fmla="*/ 34 h 415"/>
                  <a:gd name="T36" fmla="*/ 336 w 336"/>
                  <a:gd name="T37" fmla="*/ 13 h 415"/>
                  <a:gd name="T38" fmla="*/ 334 w 336"/>
                  <a:gd name="T39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6" h="415">
                    <a:moveTo>
                      <a:pt x="99" y="283"/>
                    </a:moveTo>
                    <a:lnTo>
                      <a:pt x="0" y="403"/>
                    </a:lnTo>
                    <a:lnTo>
                      <a:pt x="3" y="415"/>
                    </a:lnTo>
                    <a:lnTo>
                      <a:pt x="103" y="295"/>
                    </a:lnTo>
                    <a:lnTo>
                      <a:pt x="99" y="283"/>
                    </a:lnTo>
                    <a:moveTo>
                      <a:pt x="205" y="156"/>
                    </a:moveTo>
                    <a:lnTo>
                      <a:pt x="105" y="276"/>
                    </a:lnTo>
                    <a:lnTo>
                      <a:pt x="108" y="288"/>
                    </a:lnTo>
                    <a:lnTo>
                      <a:pt x="208" y="168"/>
                    </a:lnTo>
                    <a:lnTo>
                      <a:pt x="205" y="156"/>
                    </a:lnTo>
                    <a:moveTo>
                      <a:pt x="309" y="30"/>
                    </a:moveTo>
                    <a:lnTo>
                      <a:pt x="210" y="149"/>
                    </a:lnTo>
                    <a:lnTo>
                      <a:pt x="213" y="160"/>
                    </a:lnTo>
                    <a:lnTo>
                      <a:pt x="312" y="41"/>
                    </a:lnTo>
                    <a:lnTo>
                      <a:pt x="309" y="30"/>
                    </a:lnTo>
                    <a:moveTo>
                      <a:pt x="334" y="0"/>
                    </a:moveTo>
                    <a:lnTo>
                      <a:pt x="315" y="23"/>
                    </a:lnTo>
                    <a:lnTo>
                      <a:pt x="318" y="34"/>
                    </a:lnTo>
                    <a:lnTo>
                      <a:pt x="336" y="13"/>
                    </a:lnTo>
                    <a:lnTo>
                      <a:pt x="3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57" name="Freeform 215">
                <a:extLst>
                  <a:ext uri="{FF2B5EF4-FFF2-40B4-BE49-F238E27FC236}">
                    <a16:creationId xmlns:a16="http://schemas.microsoft.com/office/drawing/2014/main" id="{E73EDAE9-5BBA-408F-BD87-948F620E51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598187" y="-9826556"/>
                <a:ext cx="60136" cy="64135"/>
              </a:xfrm>
              <a:custGeom>
                <a:avLst/>
                <a:gdLst>
                  <a:gd name="T0" fmla="*/ 6 w 9"/>
                  <a:gd name="T1" fmla="*/ 0 h 19"/>
                  <a:gd name="T2" fmla="*/ 0 w 9"/>
                  <a:gd name="T3" fmla="*/ 7 h 19"/>
                  <a:gd name="T4" fmla="*/ 4 w 9"/>
                  <a:gd name="T5" fmla="*/ 19 h 19"/>
                  <a:gd name="T6" fmla="*/ 9 w 9"/>
                  <a:gd name="T7" fmla="*/ 12 h 19"/>
                  <a:gd name="T8" fmla="*/ 6 w 9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9">
                    <a:moveTo>
                      <a:pt x="6" y="0"/>
                    </a:moveTo>
                    <a:lnTo>
                      <a:pt x="0" y="7"/>
                    </a:lnTo>
                    <a:lnTo>
                      <a:pt x="4" y="19"/>
                    </a:lnTo>
                    <a:lnTo>
                      <a:pt x="9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58" name="Freeform 216">
                <a:extLst>
                  <a:ext uri="{FF2B5EF4-FFF2-40B4-BE49-F238E27FC236}">
                    <a16:creationId xmlns:a16="http://schemas.microsoft.com/office/drawing/2014/main" id="{199D69C3-305A-4834-95B6-4089B2CF1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598187" y="-9826556"/>
                <a:ext cx="60136" cy="64135"/>
              </a:xfrm>
              <a:custGeom>
                <a:avLst/>
                <a:gdLst>
                  <a:gd name="T0" fmla="*/ 6 w 9"/>
                  <a:gd name="T1" fmla="*/ 0 h 19"/>
                  <a:gd name="T2" fmla="*/ 0 w 9"/>
                  <a:gd name="T3" fmla="*/ 7 h 19"/>
                  <a:gd name="T4" fmla="*/ 4 w 9"/>
                  <a:gd name="T5" fmla="*/ 19 h 19"/>
                  <a:gd name="T6" fmla="*/ 9 w 9"/>
                  <a:gd name="T7" fmla="*/ 12 h 19"/>
                  <a:gd name="T8" fmla="*/ 6 w 9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9">
                    <a:moveTo>
                      <a:pt x="6" y="0"/>
                    </a:moveTo>
                    <a:lnTo>
                      <a:pt x="0" y="7"/>
                    </a:lnTo>
                    <a:lnTo>
                      <a:pt x="4" y="19"/>
                    </a:lnTo>
                    <a:lnTo>
                      <a:pt x="9" y="12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59" name="Freeform 217">
                <a:extLst>
                  <a:ext uri="{FF2B5EF4-FFF2-40B4-BE49-F238E27FC236}">
                    <a16:creationId xmlns:a16="http://schemas.microsoft.com/office/drawing/2014/main" id="{DC2539A8-6B5E-436C-868E-A4BB77F60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889937" y="-10255255"/>
                <a:ext cx="53452" cy="64135"/>
              </a:xfrm>
              <a:custGeom>
                <a:avLst/>
                <a:gdLst>
                  <a:gd name="T0" fmla="*/ 5 w 8"/>
                  <a:gd name="T1" fmla="*/ 0 h 19"/>
                  <a:gd name="T2" fmla="*/ 0 w 8"/>
                  <a:gd name="T3" fmla="*/ 7 h 19"/>
                  <a:gd name="T4" fmla="*/ 3 w 8"/>
                  <a:gd name="T5" fmla="*/ 19 h 19"/>
                  <a:gd name="T6" fmla="*/ 8 w 8"/>
                  <a:gd name="T7" fmla="*/ 11 h 19"/>
                  <a:gd name="T8" fmla="*/ 5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5" y="0"/>
                    </a:moveTo>
                    <a:lnTo>
                      <a:pt x="0" y="7"/>
                    </a:lnTo>
                    <a:lnTo>
                      <a:pt x="3" y="19"/>
                    </a:lnTo>
                    <a:lnTo>
                      <a:pt x="8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60" name="Freeform 218">
                <a:extLst>
                  <a:ext uri="{FF2B5EF4-FFF2-40B4-BE49-F238E27FC236}">
                    <a16:creationId xmlns:a16="http://schemas.microsoft.com/office/drawing/2014/main" id="{D74981B1-304A-4F19-BA55-5DAEA538FC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889937" y="-10255255"/>
                <a:ext cx="53452" cy="64135"/>
              </a:xfrm>
              <a:custGeom>
                <a:avLst/>
                <a:gdLst>
                  <a:gd name="T0" fmla="*/ 5 w 8"/>
                  <a:gd name="T1" fmla="*/ 0 h 19"/>
                  <a:gd name="T2" fmla="*/ 0 w 8"/>
                  <a:gd name="T3" fmla="*/ 7 h 19"/>
                  <a:gd name="T4" fmla="*/ 3 w 8"/>
                  <a:gd name="T5" fmla="*/ 19 h 19"/>
                  <a:gd name="T6" fmla="*/ 8 w 8"/>
                  <a:gd name="T7" fmla="*/ 11 h 19"/>
                  <a:gd name="T8" fmla="*/ 5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5" y="0"/>
                    </a:moveTo>
                    <a:lnTo>
                      <a:pt x="0" y="7"/>
                    </a:lnTo>
                    <a:lnTo>
                      <a:pt x="3" y="19"/>
                    </a:lnTo>
                    <a:lnTo>
                      <a:pt x="8" y="11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61" name="Freeform 219">
                <a:extLst>
                  <a:ext uri="{FF2B5EF4-FFF2-40B4-BE49-F238E27FC236}">
                    <a16:creationId xmlns:a16="http://schemas.microsoft.com/office/drawing/2014/main" id="{75932D15-B8A5-4474-9112-4036B230B8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195052" y="-10680578"/>
                <a:ext cx="60136" cy="60760"/>
              </a:xfrm>
              <a:custGeom>
                <a:avLst/>
                <a:gdLst>
                  <a:gd name="T0" fmla="*/ 6 w 9"/>
                  <a:gd name="T1" fmla="*/ 0 h 18"/>
                  <a:gd name="T2" fmla="*/ 0 w 9"/>
                  <a:gd name="T3" fmla="*/ 7 h 18"/>
                  <a:gd name="T4" fmla="*/ 3 w 9"/>
                  <a:gd name="T5" fmla="*/ 18 h 18"/>
                  <a:gd name="T6" fmla="*/ 9 w 9"/>
                  <a:gd name="T7" fmla="*/ 11 h 18"/>
                  <a:gd name="T8" fmla="*/ 6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6" y="0"/>
                    </a:moveTo>
                    <a:lnTo>
                      <a:pt x="0" y="7"/>
                    </a:lnTo>
                    <a:lnTo>
                      <a:pt x="3" y="18"/>
                    </a:lnTo>
                    <a:lnTo>
                      <a:pt x="9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62" name="Freeform 220">
                <a:extLst>
                  <a:ext uri="{FF2B5EF4-FFF2-40B4-BE49-F238E27FC236}">
                    <a16:creationId xmlns:a16="http://schemas.microsoft.com/office/drawing/2014/main" id="{99CA9222-72AC-42B0-A37B-97F2E0DE39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195052" y="-10680578"/>
                <a:ext cx="60136" cy="60760"/>
              </a:xfrm>
              <a:custGeom>
                <a:avLst/>
                <a:gdLst>
                  <a:gd name="T0" fmla="*/ 6 w 9"/>
                  <a:gd name="T1" fmla="*/ 0 h 18"/>
                  <a:gd name="T2" fmla="*/ 0 w 9"/>
                  <a:gd name="T3" fmla="*/ 7 h 18"/>
                  <a:gd name="T4" fmla="*/ 3 w 9"/>
                  <a:gd name="T5" fmla="*/ 18 h 18"/>
                  <a:gd name="T6" fmla="*/ 9 w 9"/>
                  <a:gd name="T7" fmla="*/ 11 h 18"/>
                  <a:gd name="T8" fmla="*/ 6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6" y="0"/>
                    </a:moveTo>
                    <a:lnTo>
                      <a:pt x="0" y="7"/>
                    </a:lnTo>
                    <a:lnTo>
                      <a:pt x="3" y="18"/>
                    </a:lnTo>
                    <a:lnTo>
                      <a:pt x="9" y="11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63" name="Freeform 221">
                <a:extLst>
                  <a:ext uri="{FF2B5EF4-FFF2-40B4-BE49-F238E27FC236}">
                    <a16:creationId xmlns:a16="http://schemas.microsoft.com/office/drawing/2014/main" id="{E22CDA50-B4FB-4482-A45B-808B65E314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105988" y="-10451039"/>
                <a:ext cx="2164837" cy="1353605"/>
              </a:xfrm>
              <a:custGeom>
                <a:avLst/>
                <a:gdLst>
                  <a:gd name="T0" fmla="*/ 100 w 324"/>
                  <a:gd name="T1" fmla="*/ 269 h 401"/>
                  <a:gd name="T2" fmla="*/ 0 w 324"/>
                  <a:gd name="T3" fmla="*/ 390 h 401"/>
                  <a:gd name="T4" fmla="*/ 4 w 324"/>
                  <a:gd name="T5" fmla="*/ 401 h 401"/>
                  <a:gd name="T6" fmla="*/ 103 w 324"/>
                  <a:gd name="T7" fmla="*/ 280 h 401"/>
                  <a:gd name="T8" fmla="*/ 100 w 324"/>
                  <a:gd name="T9" fmla="*/ 269 h 401"/>
                  <a:gd name="T10" fmla="*/ 205 w 324"/>
                  <a:gd name="T11" fmla="*/ 142 h 401"/>
                  <a:gd name="T12" fmla="*/ 105 w 324"/>
                  <a:gd name="T13" fmla="*/ 263 h 401"/>
                  <a:gd name="T14" fmla="*/ 109 w 324"/>
                  <a:gd name="T15" fmla="*/ 273 h 401"/>
                  <a:gd name="T16" fmla="*/ 209 w 324"/>
                  <a:gd name="T17" fmla="*/ 153 h 401"/>
                  <a:gd name="T18" fmla="*/ 205 w 324"/>
                  <a:gd name="T19" fmla="*/ 142 h 401"/>
                  <a:gd name="T20" fmla="*/ 309 w 324"/>
                  <a:gd name="T21" fmla="*/ 17 h 401"/>
                  <a:gd name="T22" fmla="*/ 211 w 324"/>
                  <a:gd name="T23" fmla="*/ 136 h 401"/>
                  <a:gd name="T24" fmla="*/ 214 w 324"/>
                  <a:gd name="T25" fmla="*/ 146 h 401"/>
                  <a:gd name="T26" fmla="*/ 313 w 324"/>
                  <a:gd name="T27" fmla="*/ 27 h 401"/>
                  <a:gd name="T28" fmla="*/ 309 w 324"/>
                  <a:gd name="T29" fmla="*/ 17 h 401"/>
                  <a:gd name="T30" fmla="*/ 322 w 324"/>
                  <a:gd name="T31" fmla="*/ 0 h 401"/>
                  <a:gd name="T32" fmla="*/ 315 w 324"/>
                  <a:gd name="T33" fmla="*/ 9 h 401"/>
                  <a:gd name="T34" fmla="*/ 318 w 324"/>
                  <a:gd name="T35" fmla="*/ 21 h 401"/>
                  <a:gd name="T36" fmla="*/ 324 w 324"/>
                  <a:gd name="T37" fmla="*/ 13 h 401"/>
                  <a:gd name="T38" fmla="*/ 322 w 324"/>
                  <a:gd name="T39" fmla="*/ 0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24" h="401">
                    <a:moveTo>
                      <a:pt x="100" y="269"/>
                    </a:moveTo>
                    <a:lnTo>
                      <a:pt x="0" y="390"/>
                    </a:lnTo>
                    <a:lnTo>
                      <a:pt x="4" y="401"/>
                    </a:lnTo>
                    <a:lnTo>
                      <a:pt x="103" y="280"/>
                    </a:lnTo>
                    <a:lnTo>
                      <a:pt x="100" y="269"/>
                    </a:lnTo>
                    <a:close/>
                    <a:moveTo>
                      <a:pt x="205" y="142"/>
                    </a:moveTo>
                    <a:lnTo>
                      <a:pt x="105" y="263"/>
                    </a:lnTo>
                    <a:lnTo>
                      <a:pt x="109" y="273"/>
                    </a:lnTo>
                    <a:lnTo>
                      <a:pt x="209" y="153"/>
                    </a:lnTo>
                    <a:lnTo>
                      <a:pt x="205" y="142"/>
                    </a:lnTo>
                    <a:close/>
                    <a:moveTo>
                      <a:pt x="309" y="17"/>
                    </a:moveTo>
                    <a:lnTo>
                      <a:pt x="211" y="136"/>
                    </a:lnTo>
                    <a:lnTo>
                      <a:pt x="214" y="146"/>
                    </a:lnTo>
                    <a:lnTo>
                      <a:pt x="313" y="27"/>
                    </a:lnTo>
                    <a:lnTo>
                      <a:pt x="309" y="17"/>
                    </a:lnTo>
                    <a:close/>
                    <a:moveTo>
                      <a:pt x="322" y="0"/>
                    </a:moveTo>
                    <a:lnTo>
                      <a:pt x="315" y="9"/>
                    </a:lnTo>
                    <a:lnTo>
                      <a:pt x="318" y="21"/>
                    </a:lnTo>
                    <a:lnTo>
                      <a:pt x="324" y="13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64" name="Freeform 222">
                <a:extLst>
                  <a:ext uri="{FF2B5EF4-FFF2-40B4-BE49-F238E27FC236}">
                    <a16:creationId xmlns:a16="http://schemas.microsoft.com/office/drawing/2014/main" id="{DCE29420-F22B-42F1-8428-1FD1E50316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105988" y="-10451039"/>
                <a:ext cx="2164837" cy="1353605"/>
              </a:xfrm>
              <a:custGeom>
                <a:avLst/>
                <a:gdLst>
                  <a:gd name="T0" fmla="*/ 100 w 324"/>
                  <a:gd name="T1" fmla="*/ 269 h 401"/>
                  <a:gd name="T2" fmla="*/ 0 w 324"/>
                  <a:gd name="T3" fmla="*/ 390 h 401"/>
                  <a:gd name="T4" fmla="*/ 4 w 324"/>
                  <a:gd name="T5" fmla="*/ 401 h 401"/>
                  <a:gd name="T6" fmla="*/ 103 w 324"/>
                  <a:gd name="T7" fmla="*/ 280 h 401"/>
                  <a:gd name="T8" fmla="*/ 100 w 324"/>
                  <a:gd name="T9" fmla="*/ 269 h 401"/>
                  <a:gd name="T10" fmla="*/ 205 w 324"/>
                  <a:gd name="T11" fmla="*/ 142 h 401"/>
                  <a:gd name="T12" fmla="*/ 105 w 324"/>
                  <a:gd name="T13" fmla="*/ 263 h 401"/>
                  <a:gd name="T14" fmla="*/ 109 w 324"/>
                  <a:gd name="T15" fmla="*/ 273 h 401"/>
                  <a:gd name="T16" fmla="*/ 209 w 324"/>
                  <a:gd name="T17" fmla="*/ 153 h 401"/>
                  <a:gd name="T18" fmla="*/ 205 w 324"/>
                  <a:gd name="T19" fmla="*/ 142 h 401"/>
                  <a:gd name="T20" fmla="*/ 309 w 324"/>
                  <a:gd name="T21" fmla="*/ 17 h 401"/>
                  <a:gd name="T22" fmla="*/ 211 w 324"/>
                  <a:gd name="T23" fmla="*/ 136 h 401"/>
                  <a:gd name="T24" fmla="*/ 214 w 324"/>
                  <a:gd name="T25" fmla="*/ 146 h 401"/>
                  <a:gd name="T26" fmla="*/ 313 w 324"/>
                  <a:gd name="T27" fmla="*/ 27 h 401"/>
                  <a:gd name="T28" fmla="*/ 309 w 324"/>
                  <a:gd name="T29" fmla="*/ 17 h 401"/>
                  <a:gd name="T30" fmla="*/ 322 w 324"/>
                  <a:gd name="T31" fmla="*/ 0 h 401"/>
                  <a:gd name="T32" fmla="*/ 315 w 324"/>
                  <a:gd name="T33" fmla="*/ 9 h 401"/>
                  <a:gd name="T34" fmla="*/ 318 w 324"/>
                  <a:gd name="T35" fmla="*/ 21 h 401"/>
                  <a:gd name="T36" fmla="*/ 324 w 324"/>
                  <a:gd name="T37" fmla="*/ 13 h 401"/>
                  <a:gd name="T38" fmla="*/ 322 w 324"/>
                  <a:gd name="T39" fmla="*/ 0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24" h="401">
                    <a:moveTo>
                      <a:pt x="100" y="269"/>
                    </a:moveTo>
                    <a:lnTo>
                      <a:pt x="0" y="390"/>
                    </a:lnTo>
                    <a:lnTo>
                      <a:pt x="4" y="401"/>
                    </a:lnTo>
                    <a:lnTo>
                      <a:pt x="103" y="280"/>
                    </a:lnTo>
                    <a:lnTo>
                      <a:pt x="100" y="269"/>
                    </a:lnTo>
                    <a:moveTo>
                      <a:pt x="205" y="142"/>
                    </a:moveTo>
                    <a:lnTo>
                      <a:pt x="105" y="263"/>
                    </a:lnTo>
                    <a:lnTo>
                      <a:pt x="109" y="273"/>
                    </a:lnTo>
                    <a:lnTo>
                      <a:pt x="209" y="153"/>
                    </a:lnTo>
                    <a:lnTo>
                      <a:pt x="205" y="142"/>
                    </a:lnTo>
                    <a:moveTo>
                      <a:pt x="309" y="17"/>
                    </a:moveTo>
                    <a:lnTo>
                      <a:pt x="211" y="136"/>
                    </a:lnTo>
                    <a:lnTo>
                      <a:pt x="214" y="146"/>
                    </a:lnTo>
                    <a:lnTo>
                      <a:pt x="313" y="27"/>
                    </a:lnTo>
                    <a:lnTo>
                      <a:pt x="309" y="17"/>
                    </a:lnTo>
                    <a:moveTo>
                      <a:pt x="322" y="0"/>
                    </a:moveTo>
                    <a:lnTo>
                      <a:pt x="315" y="9"/>
                    </a:lnTo>
                    <a:lnTo>
                      <a:pt x="318" y="21"/>
                    </a:lnTo>
                    <a:lnTo>
                      <a:pt x="324" y="13"/>
                    </a:lnTo>
                    <a:lnTo>
                      <a:pt x="32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65" name="Freeform 223">
                <a:extLst>
                  <a:ext uri="{FF2B5EF4-FFF2-40B4-BE49-F238E27FC236}">
                    <a16:creationId xmlns:a16="http://schemas.microsoft.com/office/drawing/2014/main" id="{EE7EDB40-55E6-4E52-B205-15F1B0179F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437828" y="-9563261"/>
                <a:ext cx="60136" cy="57383"/>
              </a:xfrm>
              <a:custGeom>
                <a:avLst/>
                <a:gdLst>
                  <a:gd name="T0" fmla="*/ 5 w 9"/>
                  <a:gd name="T1" fmla="*/ 0 h 17"/>
                  <a:gd name="T2" fmla="*/ 0 w 9"/>
                  <a:gd name="T3" fmla="*/ 6 h 17"/>
                  <a:gd name="T4" fmla="*/ 3 w 9"/>
                  <a:gd name="T5" fmla="*/ 17 h 17"/>
                  <a:gd name="T6" fmla="*/ 9 w 9"/>
                  <a:gd name="T7" fmla="*/ 10 h 17"/>
                  <a:gd name="T8" fmla="*/ 5 w 9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7">
                    <a:moveTo>
                      <a:pt x="5" y="0"/>
                    </a:moveTo>
                    <a:lnTo>
                      <a:pt x="0" y="6"/>
                    </a:lnTo>
                    <a:lnTo>
                      <a:pt x="3" y="17"/>
                    </a:lnTo>
                    <a:lnTo>
                      <a:pt x="9" y="1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66" name="Freeform 224">
                <a:extLst>
                  <a:ext uri="{FF2B5EF4-FFF2-40B4-BE49-F238E27FC236}">
                    <a16:creationId xmlns:a16="http://schemas.microsoft.com/office/drawing/2014/main" id="{419CDBAA-9AC4-4E31-9668-CECEBB15D9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437828" y="-9563261"/>
                <a:ext cx="60136" cy="57383"/>
              </a:xfrm>
              <a:custGeom>
                <a:avLst/>
                <a:gdLst>
                  <a:gd name="T0" fmla="*/ 5 w 9"/>
                  <a:gd name="T1" fmla="*/ 0 h 17"/>
                  <a:gd name="T2" fmla="*/ 0 w 9"/>
                  <a:gd name="T3" fmla="*/ 6 h 17"/>
                  <a:gd name="T4" fmla="*/ 3 w 9"/>
                  <a:gd name="T5" fmla="*/ 17 h 17"/>
                  <a:gd name="T6" fmla="*/ 9 w 9"/>
                  <a:gd name="T7" fmla="*/ 10 h 17"/>
                  <a:gd name="T8" fmla="*/ 5 w 9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7">
                    <a:moveTo>
                      <a:pt x="5" y="0"/>
                    </a:moveTo>
                    <a:lnTo>
                      <a:pt x="0" y="6"/>
                    </a:lnTo>
                    <a:lnTo>
                      <a:pt x="3" y="17"/>
                    </a:lnTo>
                    <a:lnTo>
                      <a:pt x="9" y="1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67" name="Freeform 225">
                <a:extLst>
                  <a:ext uri="{FF2B5EF4-FFF2-40B4-BE49-F238E27FC236}">
                    <a16:creationId xmlns:a16="http://schemas.microsoft.com/office/drawing/2014/main" id="{59D1F9FE-4EF6-4EF6-BB0B-2D729F85C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736259" y="-9991960"/>
                <a:ext cx="60136" cy="57383"/>
              </a:xfrm>
              <a:custGeom>
                <a:avLst/>
                <a:gdLst>
                  <a:gd name="T0" fmla="*/ 6 w 9"/>
                  <a:gd name="T1" fmla="*/ 0 h 17"/>
                  <a:gd name="T2" fmla="*/ 0 w 9"/>
                  <a:gd name="T3" fmla="*/ 6 h 17"/>
                  <a:gd name="T4" fmla="*/ 4 w 9"/>
                  <a:gd name="T5" fmla="*/ 17 h 17"/>
                  <a:gd name="T6" fmla="*/ 9 w 9"/>
                  <a:gd name="T7" fmla="*/ 10 h 17"/>
                  <a:gd name="T8" fmla="*/ 6 w 9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7">
                    <a:moveTo>
                      <a:pt x="6" y="0"/>
                    </a:moveTo>
                    <a:lnTo>
                      <a:pt x="0" y="6"/>
                    </a:lnTo>
                    <a:lnTo>
                      <a:pt x="4" y="17"/>
                    </a:lnTo>
                    <a:lnTo>
                      <a:pt x="9" y="1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68" name="Freeform 226">
                <a:extLst>
                  <a:ext uri="{FF2B5EF4-FFF2-40B4-BE49-F238E27FC236}">
                    <a16:creationId xmlns:a16="http://schemas.microsoft.com/office/drawing/2014/main" id="{176F2C2C-7D14-4C42-9452-E4149B243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736259" y="-9991960"/>
                <a:ext cx="60136" cy="57383"/>
              </a:xfrm>
              <a:custGeom>
                <a:avLst/>
                <a:gdLst>
                  <a:gd name="T0" fmla="*/ 6 w 9"/>
                  <a:gd name="T1" fmla="*/ 0 h 17"/>
                  <a:gd name="T2" fmla="*/ 0 w 9"/>
                  <a:gd name="T3" fmla="*/ 6 h 17"/>
                  <a:gd name="T4" fmla="*/ 4 w 9"/>
                  <a:gd name="T5" fmla="*/ 17 h 17"/>
                  <a:gd name="T6" fmla="*/ 9 w 9"/>
                  <a:gd name="T7" fmla="*/ 10 h 17"/>
                  <a:gd name="T8" fmla="*/ 6 w 9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7">
                    <a:moveTo>
                      <a:pt x="6" y="0"/>
                    </a:moveTo>
                    <a:lnTo>
                      <a:pt x="0" y="6"/>
                    </a:lnTo>
                    <a:lnTo>
                      <a:pt x="4" y="17"/>
                    </a:lnTo>
                    <a:lnTo>
                      <a:pt x="9" y="10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69" name="Freeform 227">
                <a:extLst>
                  <a:ext uri="{FF2B5EF4-FFF2-40B4-BE49-F238E27FC236}">
                    <a16:creationId xmlns:a16="http://schemas.microsoft.com/office/drawing/2014/main" id="{D2462B80-99FD-40CE-B56D-E517BD1E7A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041373" y="-10420658"/>
                <a:ext cx="60136" cy="60760"/>
              </a:xfrm>
              <a:custGeom>
                <a:avLst/>
                <a:gdLst>
                  <a:gd name="T0" fmla="*/ 6 w 9"/>
                  <a:gd name="T1" fmla="*/ 0 h 18"/>
                  <a:gd name="T2" fmla="*/ 0 w 9"/>
                  <a:gd name="T3" fmla="*/ 8 h 18"/>
                  <a:gd name="T4" fmla="*/ 4 w 9"/>
                  <a:gd name="T5" fmla="*/ 18 h 18"/>
                  <a:gd name="T6" fmla="*/ 9 w 9"/>
                  <a:gd name="T7" fmla="*/ 12 h 18"/>
                  <a:gd name="T8" fmla="*/ 6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6" y="0"/>
                    </a:moveTo>
                    <a:lnTo>
                      <a:pt x="0" y="8"/>
                    </a:lnTo>
                    <a:lnTo>
                      <a:pt x="4" y="18"/>
                    </a:lnTo>
                    <a:lnTo>
                      <a:pt x="9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70" name="Freeform 228">
                <a:extLst>
                  <a:ext uri="{FF2B5EF4-FFF2-40B4-BE49-F238E27FC236}">
                    <a16:creationId xmlns:a16="http://schemas.microsoft.com/office/drawing/2014/main" id="{CD57E031-A493-44E5-811D-0163DDAFA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041373" y="-10420658"/>
                <a:ext cx="60136" cy="60760"/>
              </a:xfrm>
              <a:custGeom>
                <a:avLst/>
                <a:gdLst>
                  <a:gd name="T0" fmla="*/ 6 w 9"/>
                  <a:gd name="T1" fmla="*/ 0 h 18"/>
                  <a:gd name="T2" fmla="*/ 0 w 9"/>
                  <a:gd name="T3" fmla="*/ 8 h 18"/>
                  <a:gd name="T4" fmla="*/ 4 w 9"/>
                  <a:gd name="T5" fmla="*/ 18 h 18"/>
                  <a:gd name="T6" fmla="*/ 9 w 9"/>
                  <a:gd name="T7" fmla="*/ 12 h 18"/>
                  <a:gd name="T8" fmla="*/ 6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6" y="0"/>
                    </a:moveTo>
                    <a:lnTo>
                      <a:pt x="0" y="8"/>
                    </a:lnTo>
                    <a:lnTo>
                      <a:pt x="4" y="18"/>
                    </a:lnTo>
                    <a:lnTo>
                      <a:pt x="9" y="12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71" name="Freeform 229">
                <a:extLst>
                  <a:ext uri="{FF2B5EF4-FFF2-40B4-BE49-F238E27FC236}">
                    <a16:creationId xmlns:a16="http://schemas.microsoft.com/office/drawing/2014/main" id="{24EFBBC5-9B66-4172-BEFE-60DC5041D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535811" y="-7186855"/>
                <a:ext cx="187085" cy="189033"/>
              </a:xfrm>
              <a:custGeom>
                <a:avLst/>
                <a:gdLst>
                  <a:gd name="T0" fmla="*/ 56 w 64"/>
                  <a:gd name="T1" fmla="*/ 18 h 64"/>
                  <a:gd name="T2" fmla="*/ 46 w 64"/>
                  <a:gd name="T3" fmla="*/ 56 h 64"/>
                  <a:gd name="T4" fmla="*/ 8 w 64"/>
                  <a:gd name="T5" fmla="*/ 47 h 64"/>
                  <a:gd name="T6" fmla="*/ 17 w 64"/>
                  <a:gd name="T7" fmla="*/ 8 h 64"/>
                  <a:gd name="T8" fmla="*/ 56 w 64"/>
                  <a:gd name="T9" fmla="*/ 1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4">
                    <a:moveTo>
                      <a:pt x="56" y="18"/>
                    </a:moveTo>
                    <a:cubicBezTo>
                      <a:pt x="64" y="31"/>
                      <a:pt x="59" y="48"/>
                      <a:pt x="46" y="56"/>
                    </a:cubicBezTo>
                    <a:cubicBezTo>
                      <a:pt x="33" y="64"/>
                      <a:pt x="16" y="60"/>
                      <a:pt x="8" y="47"/>
                    </a:cubicBezTo>
                    <a:cubicBezTo>
                      <a:pt x="0" y="33"/>
                      <a:pt x="4" y="16"/>
                      <a:pt x="17" y="8"/>
                    </a:cubicBezTo>
                    <a:cubicBezTo>
                      <a:pt x="31" y="0"/>
                      <a:pt x="48" y="5"/>
                      <a:pt x="56" y="18"/>
                    </a:cubicBezTo>
                    <a:close/>
                  </a:path>
                </a:pathLst>
              </a:custGeom>
              <a:solidFill>
                <a:srgbClr val="074D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72" name="Freeform 230">
                <a:extLst>
                  <a:ext uri="{FF2B5EF4-FFF2-40B4-BE49-F238E27FC236}">
                    <a16:creationId xmlns:a16="http://schemas.microsoft.com/office/drawing/2014/main" id="{E2163822-41F7-4722-A73B-2C4E60DC2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261867" y="-6727776"/>
                <a:ext cx="180405" cy="185656"/>
              </a:xfrm>
              <a:custGeom>
                <a:avLst/>
                <a:gdLst>
                  <a:gd name="T0" fmla="*/ 55 w 63"/>
                  <a:gd name="T1" fmla="*/ 17 h 63"/>
                  <a:gd name="T2" fmla="*/ 46 w 63"/>
                  <a:gd name="T3" fmla="*/ 55 h 63"/>
                  <a:gd name="T4" fmla="*/ 8 w 63"/>
                  <a:gd name="T5" fmla="*/ 46 h 63"/>
                  <a:gd name="T6" fmla="*/ 17 w 63"/>
                  <a:gd name="T7" fmla="*/ 8 h 63"/>
                  <a:gd name="T8" fmla="*/ 55 w 63"/>
                  <a:gd name="T9" fmla="*/ 1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3">
                    <a:moveTo>
                      <a:pt x="55" y="17"/>
                    </a:moveTo>
                    <a:cubicBezTo>
                      <a:pt x="63" y="30"/>
                      <a:pt x="59" y="48"/>
                      <a:pt x="46" y="55"/>
                    </a:cubicBezTo>
                    <a:cubicBezTo>
                      <a:pt x="33" y="63"/>
                      <a:pt x="16" y="59"/>
                      <a:pt x="8" y="46"/>
                    </a:cubicBezTo>
                    <a:cubicBezTo>
                      <a:pt x="0" y="33"/>
                      <a:pt x="4" y="16"/>
                      <a:pt x="17" y="8"/>
                    </a:cubicBezTo>
                    <a:cubicBezTo>
                      <a:pt x="30" y="0"/>
                      <a:pt x="47" y="4"/>
                      <a:pt x="55" y="17"/>
                    </a:cubicBezTo>
                    <a:close/>
                  </a:path>
                </a:pathLst>
              </a:custGeom>
              <a:solidFill>
                <a:srgbClr val="CB1B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73" name="Freeform 231">
                <a:extLst>
                  <a:ext uri="{FF2B5EF4-FFF2-40B4-BE49-F238E27FC236}">
                    <a16:creationId xmlns:a16="http://schemas.microsoft.com/office/drawing/2014/main" id="{C73A9AC2-22B1-4455-9762-7D1BCDA9D5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034693" y="-6346337"/>
                <a:ext cx="180405" cy="185656"/>
              </a:xfrm>
              <a:custGeom>
                <a:avLst/>
                <a:gdLst>
                  <a:gd name="T0" fmla="*/ 55 w 63"/>
                  <a:gd name="T1" fmla="*/ 17 h 63"/>
                  <a:gd name="T2" fmla="*/ 46 w 63"/>
                  <a:gd name="T3" fmla="*/ 55 h 63"/>
                  <a:gd name="T4" fmla="*/ 8 w 63"/>
                  <a:gd name="T5" fmla="*/ 46 h 63"/>
                  <a:gd name="T6" fmla="*/ 17 w 63"/>
                  <a:gd name="T7" fmla="*/ 8 h 63"/>
                  <a:gd name="T8" fmla="*/ 55 w 63"/>
                  <a:gd name="T9" fmla="*/ 1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3">
                    <a:moveTo>
                      <a:pt x="55" y="17"/>
                    </a:moveTo>
                    <a:cubicBezTo>
                      <a:pt x="63" y="30"/>
                      <a:pt x="59" y="47"/>
                      <a:pt x="46" y="55"/>
                    </a:cubicBezTo>
                    <a:cubicBezTo>
                      <a:pt x="33" y="63"/>
                      <a:pt x="16" y="59"/>
                      <a:pt x="8" y="46"/>
                    </a:cubicBezTo>
                    <a:cubicBezTo>
                      <a:pt x="0" y="33"/>
                      <a:pt x="4" y="15"/>
                      <a:pt x="17" y="8"/>
                    </a:cubicBezTo>
                    <a:cubicBezTo>
                      <a:pt x="30" y="0"/>
                      <a:pt x="48" y="4"/>
                      <a:pt x="55" y="17"/>
                    </a:cubicBezTo>
                    <a:close/>
                  </a:path>
                </a:pathLst>
              </a:custGeom>
              <a:solidFill>
                <a:srgbClr val="42AF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74" name="Freeform 232">
                <a:extLst>
                  <a:ext uri="{FF2B5EF4-FFF2-40B4-BE49-F238E27FC236}">
                    <a16:creationId xmlns:a16="http://schemas.microsoft.com/office/drawing/2014/main" id="{84326284-D9F8-42E1-9622-AB610C6E5F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272992" y="-7173352"/>
                <a:ext cx="187085" cy="189033"/>
              </a:xfrm>
              <a:custGeom>
                <a:avLst/>
                <a:gdLst>
                  <a:gd name="T0" fmla="*/ 56 w 64"/>
                  <a:gd name="T1" fmla="*/ 17 h 63"/>
                  <a:gd name="T2" fmla="*/ 46 w 64"/>
                  <a:gd name="T3" fmla="*/ 55 h 63"/>
                  <a:gd name="T4" fmla="*/ 8 w 64"/>
                  <a:gd name="T5" fmla="*/ 46 h 63"/>
                  <a:gd name="T6" fmla="*/ 18 w 64"/>
                  <a:gd name="T7" fmla="*/ 8 h 63"/>
                  <a:gd name="T8" fmla="*/ 56 w 64"/>
                  <a:gd name="T9" fmla="*/ 1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3">
                    <a:moveTo>
                      <a:pt x="56" y="17"/>
                    </a:moveTo>
                    <a:cubicBezTo>
                      <a:pt x="64" y="30"/>
                      <a:pt x="60" y="47"/>
                      <a:pt x="46" y="55"/>
                    </a:cubicBezTo>
                    <a:cubicBezTo>
                      <a:pt x="33" y="63"/>
                      <a:pt x="16" y="59"/>
                      <a:pt x="8" y="46"/>
                    </a:cubicBezTo>
                    <a:cubicBezTo>
                      <a:pt x="0" y="33"/>
                      <a:pt x="4" y="16"/>
                      <a:pt x="18" y="8"/>
                    </a:cubicBezTo>
                    <a:cubicBezTo>
                      <a:pt x="31" y="0"/>
                      <a:pt x="48" y="4"/>
                      <a:pt x="56" y="17"/>
                    </a:cubicBezTo>
                    <a:close/>
                  </a:path>
                </a:pathLst>
              </a:custGeom>
              <a:solidFill>
                <a:srgbClr val="074D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75" name="Freeform 233">
                <a:extLst>
                  <a:ext uri="{FF2B5EF4-FFF2-40B4-BE49-F238E27FC236}">
                    <a16:creationId xmlns:a16="http://schemas.microsoft.com/office/drawing/2014/main" id="{723F9D2F-1B3D-49AB-8485-DB427A982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961193" y="-7959863"/>
                <a:ext cx="187085" cy="192406"/>
              </a:xfrm>
              <a:custGeom>
                <a:avLst/>
                <a:gdLst>
                  <a:gd name="T0" fmla="*/ 55 w 63"/>
                  <a:gd name="T1" fmla="*/ 18 h 64"/>
                  <a:gd name="T2" fmla="*/ 46 w 63"/>
                  <a:gd name="T3" fmla="*/ 56 h 64"/>
                  <a:gd name="T4" fmla="*/ 7 w 63"/>
                  <a:gd name="T5" fmla="*/ 46 h 64"/>
                  <a:gd name="T6" fmla="*/ 17 w 63"/>
                  <a:gd name="T7" fmla="*/ 8 h 64"/>
                  <a:gd name="T8" fmla="*/ 55 w 63"/>
                  <a:gd name="T9" fmla="*/ 1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4">
                    <a:moveTo>
                      <a:pt x="55" y="18"/>
                    </a:moveTo>
                    <a:cubicBezTo>
                      <a:pt x="63" y="31"/>
                      <a:pt x="59" y="48"/>
                      <a:pt x="46" y="56"/>
                    </a:cubicBezTo>
                    <a:cubicBezTo>
                      <a:pt x="33" y="64"/>
                      <a:pt x="15" y="60"/>
                      <a:pt x="7" y="46"/>
                    </a:cubicBezTo>
                    <a:cubicBezTo>
                      <a:pt x="0" y="33"/>
                      <a:pt x="4" y="16"/>
                      <a:pt x="17" y="8"/>
                    </a:cubicBezTo>
                    <a:cubicBezTo>
                      <a:pt x="30" y="0"/>
                      <a:pt x="47" y="4"/>
                      <a:pt x="55" y="18"/>
                    </a:cubicBezTo>
                    <a:close/>
                  </a:path>
                </a:pathLst>
              </a:custGeom>
              <a:solidFill>
                <a:srgbClr val="CB1B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76" name="Freeform 234">
                <a:extLst>
                  <a:ext uri="{FF2B5EF4-FFF2-40B4-BE49-F238E27FC236}">
                    <a16:creationId xmlns:a16="http://schemas.microsoft.com/office/drawing/2014/main" id="{675A0C91-7B54-43EC-8FF5-6F461B7523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627114" y="-7558168"/>
                <a:ext cx="187085" cy="189033"/>
              </a:xfrm>
              <a:custGeom>
                <a:avLst/>
                <a:gdLst>
                  <a:gd name="T0" fmla="*/ 56 w 64"/>
                  <a:gd name="T1" fmla="*/ 18 h 64"/>
                  <a:gd name="T2" fmla="*/ 46 w 64"/>
                  <a:gd name="T3" fmla="*/ 56 h 64"/>
                  <a:gd name="T4" fmla="*/ 8 w 64"/>
                  <a:gd name="T5" fmla="*/ 47 h 64"/>
                  <a:gd name="T6" fmla="*/ 18 w 64"/>
                  <a:gd name="T7" fmla="*/ 8 h 64"/>
                  <a:gd name="T8" fmla="*/ 56 w 64"/>
                  <a:gd name="T9" fmla="*/ 1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4">
                    <a:moveTo>
                      <a:pt x="56" y="18"/>
                    </a:moveTo>
                    <a:cubicBezTo>
                      <a:pt x="64" y="31"/>
                      <a:pt x="60" y="48"/>
                      <a:pt x="46" y="56"/>
                    </a:cubicBezTo>
                    <a:cubicBezTo>
                      <a:pt x="33" y="64"/>
                      <a:pt x="16" y="60"/>
                      <a:pt x="8" y="47"/>
                    </a:cubicBezTo>
                    <a:cubicBezTo>
                      <a:pt x="0" y="33"/>
                      <a:pt x="4" y="16"/>
                      <a:pt x="18" y="8"/>
                    </a:cubicBezTo>
                    <a:cubicBezTo>
                      <a:pt x="31" y="0"/>
                      <a:pt x="48" y="5"/>
                      <a:pt x="56" y="18"/>
                    </a:cubicBezTo>
                    <a:close/>
                  </a:path>
                </a:pathLst>
              </a:custGeom>
              <a:solidFill>
                <a:srgbClr val="42AF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77" name="Freeform 235">
                <a:extLst>
                  <a:ext uri="{FF2B5EF4-FFF2-40B4-BE49-F238E27FC236}">
                    <a16:creationId xmlns:a16="http://schemas.microsoft.com/office/drawing/2014/main" id="{B209232E-6C3A-41A6-9BA0-8F270E7B0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524653" y="-8037500"/>
                <a:ext cx="187085" cy="185656"/>
              </a:xfrm>
              <a:custGeom>
                <a:avLst/>
                <a:gdLst>
                  <a:gd name="T0" fmla="*/ 56 w 64"/>
                  <a:gd name="T1" fmla="*/ 17 h 63"/>
                  <a:gd name="T2" fmla="*/ 46 w 64"/>
                  <a:gd name="T3" fmla="*/ 55 h 63"/>
                  <a:gd name="T4" fmla="*/ 8 w 64"/>
                  <a:gd name="T5" fmla="*/ 46 h 63"/>
                  <a:gd name="T6" fmla="*/ 18 w 64"/>
                  <a:gd name="T7" fmla="*/ 8 h 63"/>
                  <a:gd name="T8" fmla="*/ 56 w 64"/>
                  <a:gd name="T9" fmla="*/ 1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3">
                    <a:moveTo>
                      <a:pt x="56" y="17"/>
                    </a:moveTo>
                    <a:cubicBezTo>
                      <a:pt x="64" y="30"/>
                      <a:pt x="60" y="47"/>
                      <a:pt x="46" y="55"/>
                    </a:cubicBezTo>
                    <a:cubicBezTo>
                      <a:pt x="33" y="63"/>
                      <a:pt x="16" y="59"/>
                      <a:pt x="8" y="46"/>
                    </a:cubicBezTo>
                    <a:cubicBezTo>
                      <a:pt x="0" y="33"/>
                      <a:pt x="4" y="16"/>
                      <a:pt x="18" y="8"/>
                    </a:cubicBezTo>
                    <a:cubicBezTo>
                      <a:pt x="31" y="0"/>
                      <a:pt x="48" y="4"/>
                      <a:pt x="56" y="17"/>
                    </a:cubicBezTo>
                    <a:close/>
                  </a:path>
                </a:pathLst>
              </a:custGeom>
              <a:solidFill>
                <a:srgbClr val="074D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78" name="Freeform 236">
                <a:extLst>
                  <a:ext uri="{FF2B5EF4-FFF2-40B4-BE49-F238E27FC236}">
                    <a16:creationId xmlns:a16="http://schemas.microsoft.com/office/drawing/2014/main" id="{1059A117-1AE2-4A6D-AD3B-61740FE30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992364" y="-8381809"/>
                <a:ext cx="187085" cy="189033"/>
              </a:xfrm>
              <a:custGeom>
                <a:avLst/>
                <a:gdLst>
                  <a:gd name="T0" fmla="*/ 55 w 63"/>
                  <a:gd name="T1" fmla="*/ 17 h 63"/>
                  <a:gd name="T2" fmla="*/ 46 w 63"/>
                  <a:gd name="T3" fmla="*/ 56 h 63"/>
                  <a:gd name="T4" fmla="*/ 8 w 63"/>
                  <a:gd name="T5" fmla="*/ 46 h 63"/>
                  <a:gd name="T6" fmla="*/ 17 w 63"/>
                  <a:gd name="T7" fmla="*/ 8 h 63"/>
                  <a:gd name="T8" fmla="*/ 55 w 63"/>
                  <a:gd name="T9" fmla="*/ 1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3">
                    <a:moveTo>
                      <a:pt x="55" y="17"/>
                    </a:moveTo>
                    <a:cubicBezTo>
                      <a:pt x="63" y="30"/>
                      <a:pt x="59" y="48"/>
                      <a:pt x="46" y="56"/>
                    </a:cubicBezTo>
                    <a:cubicBezTo>
                      <a:pt x="33" y="63"/>
                      <a:pt x="16" y="59"/>
                      <a:pt x="8" y="46"/>
                    </a:cubicBezTo>
                    <a:cubicBezTo>
                      <a:pt x="0" y="33"/>
                      <a:pt x="4" y="16"/>
                      <a:pt x="17" y="8"/>
                    </a:cubicBezTo>
                    <a:cubicBezTo>
                      <a:pt x="30" y="0"/>
                      <a:pt x="47" y="4"/>
                      <a:pt x="55" y="17"/>
                    </a:cubicBezTo>
                    <a:close/>
                  </a:path>
                </a:pathLst>
              </a:custGeom>
              <a:solidFill>
                <a:srgbClr val="CB1B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79" name="Freeform 237">
                <a:extLst>
                  <a:ext uri="{FF2B5EF4-FFF2-40B4-BE49-F238E27FC236}">
                    <a16:creationId xmlns:a16="http://schemas.microsoft.com/office/drawing/2014/main" id="{120163F6-C606-4C36-B040-A7DA6D321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411063" y="-7537914"/>
                <a:ext cx="187085" cy="189033"/>
              </a:xfrm>
              <a:custGeom>
                <a:avLst/>
                <a:gdLst>
                  <a:gd name="T0" fmla="*/ 56 w 64"/>
                  <a:gd name="T1" fmla="*/ 18 h 64"/>
                  <a:gd name="T2" fmla="*/ 46 w 64"/>
                  <a:gd name="T3" fmla="*/ 56 h 64"/>
                  <a:gd name="T4" fmla="*/ 8 w 64"/>
                  <a:gd name="T5" fmla="*/ 47 h 64"/>
                  <a:gd name="T6" fmla="*/ 17 w 64"/>
                  <a:gd name="T7" fmla="*/ 8 h 64"/>
                  <a:gd name="T8" fmla="*/ 56 w 64"/>
                  <a:gd name="T9" fmla="*/ 1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4">
                    <a:moveTo>
                      <a:pt x="56" y="18"/>
                    </a:moveTo>
                    <a:cubicBezTo>
                      <a:pt x="64" y="31"/>
                      <a:pt x="59" y="48"/>
                      <a:pt x="46" y="56"/>
                    </a:cubicBezTo>
                    <a:cubicBezTo>
                      <a:pt x="33" y="64"/>
                      <a:pt x="16" y="60"/>
                      <a:pt x="8" y="47"/>
                    </a:cubicBezTo>
                    <a:cubicBezTo>
                      <a:pt x="0" y="33"/>
                      <a:pt x="4" y="16"/>
                      <a:pt x="17" y="8"/>
                    </a:cubicBezTo>
                    <a:cubicBezTo>
                      <a:pt x="31" y="0"/>
                      <a:pt x="48" y="5"/>
                      <a:pt x="56" y="18"/>
                    </a:cubicBezTo>
                    <a:close/>
                  </a:path>
                </a:pathLst>
              </a:custGeom>
              <a:solidFill>
                <a:srgbClr val="42AF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80" name="Freeform 238">
                <a:extLst>
                  <a:ext uri="{FF2B5EF4-FFF2-40B4-BE49-F238E27FC236}">
                    <a16:creationId xmlns:a16="http://schemas.microsoft.com/office/drawing/2014/main" id="{63108CCC-3433-47AC-A4D1-1064D09B3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163846" y="-9347224"/>
                <a:ext cx="187085" cy="189033"/>
              </a:xfrm>
              <a:custGeom>
                <a:avLst/>
                <a:gdLst>
                  <a:gd name="T0" fmla="*/ 55 w 63"/>
                  <a:gd name="T1" fmla="*/ 17 h 63"/>
                  <a:gd name="T2" fmla="*/ 46 w 63"/>
                  <a:gd name="T3" fmla="*/ 55 h 63"/>
                  <a:gd name="T4" fmla="*/ 8 w 63"/>
                  <a:gd name="T5" fmla="*/ 46 h 63"/>
                  <a:gd name="T6" fmla="*/ 17 w 63"/>
                  <a:gd name="T7" fmla="*/ 8 h 63"/>
                  <a:gd name="T8" fmla="*/ 55 w 63"/>
                  <a:gd name="T9" fmla="*/ 1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3">
                    <a:moveTo>
                      <a:pt x="55" y="17"/>
                    </a:moveTo>
                    <a:cubicBezTo>
                      <a:pt x="63" y="30"/>
                      <a:pt x="59" y="47"/>
                      <a:pt x="46" y="55"/>
                    </a:cubicBezTo>
                    <a:cubicBezTo>
                      <a:pt x="33" y="63"/>
                      <a:pt x="16" y="59"/>
                      <a:pt x="8" y="46"/>
                    </a:cubicBezTo>
                    <a:cubicBezTo>
                      <a:pt x="0" y="33"/>
                      <a:pt x="4" y="16"/>
                      <a:pt x="17" y="8"/>
                    </a:cubicBezTo>
                    <a:cubicBezTo>
                      <a:pt x="30" y="0"/>
                      <a:pt x="47" y="4"/>
                      <a:pt x="55" y="17"/>
                    </a:cubicBezTo>
                    <a:close/>
                  </a:path>
                </a:pathLst>
              </a:custGeom>
              <a:solidFill>
                <a:srgbClr val="074D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81" name="Freeform 239">
                <a:extLst>
                  <a:ext uri="{FF2B5EF4-FFF2-40B4-BE49-F238E27FC236}">
                    <a16:creationId xmlns:a16="http://schemas.microsoft.com/office/drawing/2014/main" id="{0452B9B9-F3C6-4A2D-BC21-EA98A3D11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889899" y="-8891522"/>
                <a:ext cx="187085" cy="192406"/>
              </a:xfrm>
              <a:custGeom>
                <a:avLst/>
                <a:gdLst>
                  <a:gd name="T0" fmla="*/ 55 w 63"/>
                  <a:gd name="T1" fmla="*/ 17 h 64"/>
                  <a:gd name="T2" fmla="*/ 46 w 63"/>
                  <a:gd name="T3" fmla="*/ 56 h 64"/>
                  <a:gd name="T4" fmla="*/ 7 w 63"/>
                  <a:gd name="T5" fmla="*/ 46 h 64"/>
                  <a:gd name="T6" fmla="*/ 17 w 63"/>
                  <a:gd name="T7" fmla="*/ 8 h 64"/>
                  <a:gd name="T8" fmla="*/ 55 w 63"/>
                  <a:gd name="T9" fmla="*/ 1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4">
                    <a:moveTo>
                      <a:pt x="55" y="17"/>
                    </a:moveTo>
                    <a:cubicBezTo>
                      <a:pt x="63" y="31"/>
                      <a:pt x="59" y="48"/>
                      <a:pt x="46" y="56"/>
                    </a:cubicBezTo>
                    <a:cubicBezTo>
                      <a:pt x="33" y="64"/>
                      <a:pt x="15" y="59"/>
                      <a:pt x="7" y="46"/>
                    </a:cubicBezTo>
                    <a:cubicBezTo>
                      <a:pt x="0" y="33"/>
                      <a:pt x="4" y="16"/>
                      <a:pt x="17" y="8"/>
                    </a:cubicBezTo>
                    <a:cubicBezTo>
                      <a:pt x="30" y="0"/>
                      <a:pt x="47" y="4"/>
                      <a:pt x="55" y="17"/>
                    </a:cubicBezTo>
                    <a:close/>
                  </a:path>
                </a:pathLst>
              </a:custGeom>
              <a:solidFill>
                <a:srgbClr val="CB1B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82" name="Freeform 240">
                <a:extLst>
                  <a:ext uri="{FF2B5EF4-FFF2-40B4-BE49-F238E27FC236}">
                    <a16:creationId xmlns:a16="http://schemas.microsoft.com/office/drawing/2014/main" id="{8AF3769E-F02D-461B-B8EF-41665C3E2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602593" y="-8408814"/>
                <a:ext cx="187085" cy="192406"/>
              </a:xfrm>
              <a:custGeom>
                <a:avLst/>
                <a:gdLst>
                  <a:gd name="T0" fmla="*/ 56 w 64"/>
                  <a:gd name="T1" fmla="*/ 17 h 64"/>
                  <a:gd name="T2" fmla="*/ 47 w 64"/>
                  <a:gd name="T3" fmla="*/ 56 h 64"/>
                  <a:gd name="T4" fmla="*/ 8 w 64"/>
                  <a:gd name="T5" fmla="*/ 46 h 64"/>
                  <a:gd name="T6" fmla="*/ 18 w 64"/>
                  <a:gd name="T7" fmla="*/ 8 h 64"/>
                  <a:gd name="T8" fmla="*/ 56 w 64"/>
                  <a:gd name="T9" fmla="*/ 1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4">
                    <a:moveTo>
                      <a:pt x="56" y="17"/>
                    </a:moveTo>
                    <a:cubicBezTo>
                      <a:pt x="64" y="31"/>
                      <a:pt x="60" y="48"/>
                      <a:pt x="47" y="56"/>
                    </a:cubicBezTo>
                    <a:cubicBezTo>
                      <a:pt x="33" y="64"/>
                      <a:pt x="16" y="59"/>
                      <a:pt x="8" y="46"/>
                    </a:cubicBezTo>
                    <a:cubicBezTo>
                      <a:pt x="0" y="33"/>
                      <a:pt x="5" y="16"/>
                      <a:pt x="18" y="8"/>
                    </a:cubicBezTo>
                    <a:cubicBezTo>
                      <a:pt x="31" y="0"/>
                      <a:pt x="48" y="4"/>
                      <a:pt x="56" y="17"/>
                    </a:cubicBezTo>
                    <a:close/>
                  </a:path>
                </a:pathLst>
              </a:custGeom>
              <a:solidFill>
                <a:srgbClr val="42AF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83" name="Freeform 241">
                <a:extLst>
                  <a:ext uri="{FF2B5EF4-FFF2-40B4-BE49-F238E27FC236}">
                    <a16:creationId xmlns:a16="http://schemas.microsoft.com/office/drawing/2014/main" id="{7FB81CF8-9D0C-4926-8713-CFC95FED5C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154962" y="-7841717"/>
                <a:ext cx="287311" cy="1127443"/>
              </a:xfrm>
              <a:custGeom>
                <a:avLst/>
                <a:gdLst>
                  <a:gd name="T0" fmla="*/ 1 w 43"/>
                  <a:gd name="T1" fmla="*/ 334 h 334"/>
                  <a:gd name="T2" fmla="*/ 43 w 43"/>
                  <a:gd name="T3" fmla="*/ 1 h 334"/>
                  <a:gd name="T4" fmla="*/ 41 w 43"/>
                  <a:gd name="T5" fmla="*/ 0 h 334"/>
                  <a:gd name="T6" fmla="*/ 0 w 43"/>
                  <a:gd name="T7" fmla="*/ 333 h 334"/>
                  <a:gd name="T8" fmla="*/ 1 w 43"/>
                  <a:gd name="T9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34">
                    <a:moveTo>
                      <a:pt x="1" y="334"/>
                    </a:moveTo>
                    <a:lnTo>
                      <a:pt x="43" y="1"/>
                    </a:lnTo>
                    <a:lnTo>
                      <a:pt x="41" y="0"/>
                    </a:lnTo>
                    <a:lnTo>
                      <a:pt x="0" y="333"/>
                    </a:lnTo>
                    <a:lnTo>
                      <a:pt x="1" y="334"/>
                    </a:lnTo>
                    <a:close/>
                  </a:path>
                </a:pathLst>
              </a:custGeom>
              <a:solidFill>
                <a:srgbClr val="CB1B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84" name="Freeform 242">
                <a:extLst>
                  <a:ext uri="{FF2B5EF4-FFF2-40B4-BE49-F238E27FC236}">
                    <a16:creationId xmlns:a16="http://schemas.microsoft.com/office/drawing/2014/main" id="{91DCA6DE-DD38-4EF1-BBE0-77C52CAE1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154962" y="-7841717"/>
                <a:ext cx="287311" cy="1127443"/>
              </a:xfrm>
              <a:custGeom>
                <a:avLst/>
                <a:gdLst>
                  <a:gd name="T0" fmla="*/ 1 w 43"/>
                  <a:gd name="T1" fmla="*/ 334 h 334"/>
                  <a:gd name="T2" fmla="*/ 43 w 43"/>
                  <a:gd name="T3" fmla="*/ 1 h 334"/>
                  <a:gd name="T4" fmla="*/ 41 w 43"/>
                  <a:gd name="T5" fmla="*/ 0 h 334"/>
                  <a:gd name="T6" fmla="*/ 0 w 43"/>
                  <a:gd name="T7" fmla="*/ 333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34">
                    <a:moveTo>
                      <a:pt x="1" y="334"/>
                    </a:moveTo>
                    <a:lnTo>
                      <a:pt x="43" y="1"/>
                    </a:lnTo>
                    <a:lnTo>
                      <a:pt x="41" y="0"/>
                    </a:lnTo>
                    <a:lnTo>
                      <a:pt x="0" y="33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85" name="Freeform 243">
                <a:extLst>
                  <a:ext uri="{FF2B5EF4-FFF2-40B4-BE49-F238E27FC236}">
                    <a16:creationId xmlns:a16="http://schemas.microsoft.com/office/drawing/2014/main" id="{4B9324D9-30F8-4783-A979-9D3C1F8DD4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827562" y="-8290669"/>
                <a:ext cx="935423" cy="405069"/>
              </a:xfrm>
              <a:custGeom>
                <a:avLst/>
                <a:gdLst>
                  <a:gd name="T0" fmla="*/ 0 w 140"/>
                  <a:gd name="T1" fmla="*/ 120 h 120"/>
                  <a:gd name="T2" fmla="*/ 140 w 140"/>
                  <a:gd name="T3" fmla="*/ 3 h 120"/>
                  <a:gd name="T4" fmla="*/ 139 w 140"/>
                  <a:gd name="T5" fmla="*/ 0 h 120"/>
                  <a:gd name="T6" fmla="*/ 0 w 140"/>
                  <a:gd name="T7" fmla="*/ 117 h 120"/>
                  <a:gd name="T8" fmla="*/ 0 w 140"/>
                  <a:gd name="T9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20">
                    <a:moveTo>
                      <a:pt x="0" y="120"/>
                    </a:moveTo>
                    <a:lnTo>
                      <a:pt x="140" y="3"/>
                    </a:lnTo>
                    <a:lnTo>
                      <a:pt x="139" y="0"/>
                    </a:lnTo>
                    <a:lnTo>
                      <a:pt x="0" y="117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CB1B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86" name="Freeform 244">
                <a:extLst>
                  <a:ext uri="{FF2B5EF4-FFF2-40B4-BE49-F238E27FC236}">
                    <a16:creationId xmlns:a16="http://schemas.microsoft.com/office/drawing/2014/main" id="{13587FD9-A2FB-43E4-828D-D05FF01CB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827562" y="-8290669"/>
                <a:ext cx="935423" cy="405069"/>
              </a:xfrm>
              <a:custGeom>
                <a:avLst/>
                <a:gdLst>
                  <a:gd name="T0" fmla="*/ 0 w 140"/>
                  <a:gd name="T1" fmla="*/ 120 h 120"/>
                  <a:gd name="T2" fmla="*/ 140 w 140"/>
                  <a:gd name="T3" fmla="*/ 3 h 120"/>
                  <a:gd name="T4" fmla="*/ 139 w 140"/>
                  <a:gd name="T5" fmla="*/ 0 h 120"/>
                  <a:gd name="T6" fmla="*/ 0 w 140"/>
                  <a:gd name="T7" fmla="*/ 117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120">
                    <a:moveTo>
                      <a:pt x="0" y="120"/>
                    </a:moveTo>
                    <a:lnTo>
                      <a:pt x="140" y="3"/>
                    </a:lnTo>
                    <a:lnTo>
                      <a:pt x="139" y="0"/>
                    </a:lnTo>
                    <a:lnTo>
                      <a:pt x="0" y="1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87" name="Freeform 245">
                <a:extLst>
                  <a:ext uri="{FF2B5EF4-FFF2-40B4-BE49-F238E27FC236}">
                    <a16:creationId xmlns:a16="http://schemas.microsoft.com/office/drawing/2014/main" id="{D4AE3815-71BF-4E38-8EA7-A1C61E9EE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98822" y="-8800380"/>
                <a:ext cx="1102465" cy="519839"/>
              </a:xfrm>
              <a:custGeom>
                <a:avLst/>
                <a:gdLst>
                  <a:gd name="T0" fmla="*/ 164 w 165"/>
                  <a:gd name="T1" fmla="*/ 0 h 154"/>
                  <a:gd name="T2" fmla="*/ 0 w 165"/>
                  <a:gd name="T3" fmla="*/ 151 h 154"/>
                  <a:gd name="T4" fmla="*/ 1 w 165"/>
                  <a:gd name="T5" fmla="*/ 154 h 154"/>
                  <a:gd name="T6" fmla="*/ 165 w 165"/>
                  <a:gd name="T7" fmla="*/ 3 h 154"/>
                  <a:gd name="T8" fmla="*/ 164 w 165"/>
                  <a:gd name="T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" h="154">
                    <a:moveTo>
                      <a:pt x="164" y="0"/>
                    </a:moveTo>
                    <a:lnTo>
                      <a:pt x="0" y="151"/>
                    </a:lnTo>
                    <a:lnTo>
                      <a:pt x="1" y="154"/>
                    </a:lnTo>
                    <a:lnTo>
                      <a:pt x="165" y="3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CB1B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88" name="Freeform 246">
                <a:extLst>
                  <a:ext uri="{FF2B5EF4-FFF2-40B4-BE49-F238E27FC236}">
                    <a16:creationId xmlns:a16="http://schemas.microsoft.com/office/drawing/2014/main" id="{2C127402-59AC-4528-8CAF-C201BAFF9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98822" y="-8800380"/>
                <a:ext cx="1102465" cy="519839"/>
              </a:xfrm>
              <a:custGeom>
                <a:avLst/>
                <a:gdLst>
                  <a:gd name="T0" fmla="*/ 164 w 165"/>
                  <a:gd name="T1" fmla="*/ 0 h 154"/>
                  <a:gd name="T2" fmla="*/ 0 w 165"/>
                  <a:gd name="T3" fmla="*/ 151 h 154"/>
                  <a:gd name="T4" fmla="*/ 1 w 165"/>
                  <a:gd name="T5" fmla="*/ 154 h 154"/>
                  <a:gd name="T6" fmla="*/ 165 w 165"/>
                  <a:gd name="T7" fmla="*/ 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5" h="154">
                    <a:moveTo>
                      <a:pt x="164" y="0"/>
                    </a:moveTo>
                    <a:lnTo>
                      <a:pt x="0" y="151"/>
                    </a:lnTo>
                    <a:lnTo>
                      <a:pt x="1" y="154"/>
                    </a:lnTo>
                    <a:lnTo>
                      <a:pt x="165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89" name="Freeform 247">
                <a:extLst>
                  <a:ext uri="{FF2B5EF4-FFF2-40B4-BE49-F238E27FC236}">
                    <a16:creationId xmlns:a16="http://schemas.microsoft.com/office/drawing/2014/main" id="{7A2180DC-1801-4FAE-9FD1-EBAC4E8E41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442269" y="-7099089"/>
                <a:ext cx="1262824" cy="27005"/>
              </a:xfrm>
              <a:custGeom>
                <a:avLst/>
                <a:gdLst>
                  <a:gd name="T0" fmla="*/ 0 w 189"/>
                  <a:gd name="T1" fmla="*/ 4 h 8"/>
                  <a:gd name="T2" fmla="*/ 189 w 189"/>
                  <a:gd name="T3" fmla="*/ 8 h 8"/>
                  <a:gd name="T4" fmla="*/ 189 w 189"/>
                  <a:gd name="T5" fmla="*/ 5 h 8"/>
                  <a:gd name="T6" fmla="*/ 0 w 189"/>
                  <a:gd name="T7" fmla="*/ 0 h 8"/>
                  <a:gd name="T8" fmla="*/ 0 w 189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" h="8">
                    <a:moveTo>
                      <a:pt x="0" y="4"/>
                    </a:moveTo>
                    <a:lnTo>
                      <a:pt x="189" y="8"/>
                    </a:lnTo>
                    <a:lnTo>
                      <a:pt x="189" y="5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74D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90" name="Freeform 248">
                <a:extLst>
                  <a:ext uri="{FF2B5EF4-FFF2-40B4-BE49-F238E27FC236}">
                    <a16:creationId xmlns:a16="http://schemas.microsoft.com/office/drawing/2014/main" id="{D1BE1C4E-A2B6-475F-9FD2-38A4D7DEA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442269" y="-7099089"/>
                <a:ext cx="1262824" cy="27005"/>
              </a:xfrm>
              <a:custGeom>
                <a:avLst/>
                <a:gdLst>
                  <a:gd name="T0" fmla="*/ 0 w 189"/>
                  <a:gd name="T1" fmla="*/ 4 h 8"/>
                  <a:gd name="T2" fmla="*/ 189 w 189"/>
                  <a:gd name="T3" fmla="*/ 8 h 8"/>
                  <a:gd name="T4" fmla="*/ 189 w 189"/>
                  <a:gd name="T5" fmla="*/ 5 h 8"/>
                  <a:gd name="T6" fmla="*/ 0 w 189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8">
                    <a:moveTo>
                      <a:pt x="0" y="4"/>
                    </a:moveTo>
                    <a:lnTo>
                      <a:pt x="189" y="8"/>
                    </a:lnTo>
                    <a:lnTo>
                      <a:pt x="189" y="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91" name="Freeform 249">
                <a:extLst>
                  <a:ext uri="{FF2B5EF4-FFF2-40B4-BE49-F238E27FC236}">
                    <a16:creationId xmlns:a16="http://schemas.microsoft.com/office/drawing/2014/main" id="{990F7151-7026-42AD-B262-87260C7AC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179449" y="-7949735"/>
                <a:ext cx="755023" cy="874273"/>
              </a:xfrm>
              <a:custGeom>
                <a:avLst/>
                <a:gdLst>
                  <a:gd name="T0" fmla="*/ 111 w 113"/>
                  <a:gd name="T1" fmla="*/ 0 h 259"/>
                  <a:gd name="T2" fmla="*/ 0 w 113"/>
                  <a:gd name="T3" fmla="*/ 257 h 259"/>
                  <a:gd name="T4" fmla="*/ 1 w 113"/>
                  <a:gd name="T5" fmla="*/ 259 h 259"/>
                  <a:gd name="T6" fmla="*/ 113 w 113"/>
                  <a:gd name="T7" fmla="*/ 3 h 259"/>
                  <a:gd name="T8" fmla="*/ 111 w 113"/>
                  <a:gd name="T9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9">
                    <a:moveTo>
                      <a:pt x="111" y="0"/>
                    </a:moveTo>
                    <a:lnTo>
                      <a:pt x="0" y="257"/>
                    </a:lnTo>
                    <a:lnTo>
                      <a:pt x="1" y="259"/>
                    </a:lnTo>
                    <a:lnTo>
                      <a:pt x="113" y="3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074D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92" name="Freeform 250">
                <a:extLst>
                  <a:ext uri="{FF2B5EF4-FFF2-40B4-BE49-F238E27FC236}">
                    <a16:creationId xmlns:a16="http://schemas.microsoft.com/office/drawing/2014/main" id="{43D1B312-F39F-4CB1-BA78-F8BD310CA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179449" y="-7949735"/>
                <a:ext cx="755023" cy="874273"/>
              </a:xfrm>
              <a:custGeom>
                <a:avLst/>
                <a:gdLst>
                  <a:gd name="T0" fmla="*/ 111 w 113"/>
                  <a:gd name="T1" fmla="*/ 0 h 259"/>
                  <a:gd name="T2" fmla="*/ 0 w 113"/>
                  <a:gd name="T3" fmla="*/ 257 h 259"/>
                  <a:gd name="T4" fmla="*/ 1 w 113"/>
                  <a:gd name="T5" fmla="*/ 259 h 259"/>
                  <a:gd name="T6" fmla="*/ 113 w 113"/>
                  <a:gd name="T7" fmla="*/ 3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" h="259">
                    <a:moveTo>
                      <a:pt x="111" y="0"/>
                    </a:moveTo>
                    <a:lnTo>
                      <a:pt x="0" y="257"/>
                    </a:lnTo>
                    <a:lnTo>
                      <a:pt x="1" y="259"/>
                    </a:lnTo>
                    <a:lnTo>
                      <a:pt x="113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93" name="Freeform 251">
                <a:extLst>
                  <a:ext uri="{FF2B5EF4-FFF2-40B4-BE49-F238E27FC236}">
                    <a16:creationId xmlns:a16="http://schemas.microsoft.com/office/drawing/2014/main" id="{E4AB0AE1-5200-4777-9E74-68871E4B18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437790" y="-9256084"/>
                <a:ext cx="374169" cy="1313099"/>
              </a:xfrm>
              <a:custGeom>
                <a:avLst/>
                <a:gdLst>
                  <a:gd name="T0" fmla="*/ 54 w 56"/>
                  <a:gd name="T1" fmla="*/ 0 h 389"/>
                  <a:gd name="T2" fmla="*/ 0 w 56"/>
                  <a:gd name="T3" fmla="*/ 388 h 389"/>
                  <a:gd name="T4" fmla="*/ 2 w 56"/>
                  <a:gd name="T5" fmla="*/ 389 h 389"/>
                  <a:gd name="T6" fmla="*/ 56 w 56"/>
                  <a:gd name="T7" fmla="*/ 1 h 389"/>
                  <a:gd name="T8" fmla="*/ 54 w 56"/>
                  <a:gd name="T9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389">
                    <a:moveTo>
                      <a:pt x="54" y="0"/>
                    </a:moveTo>
                    <a:lnTo>
                      <a:pt x="0" y="388"/>
                    </a:lnTo>
                    <a:lnTo>
                      <a:pt x="2" y="389"/>
                    </a:lnTo>
                    <a:lnTo>
                      <a:pt x="56" y="1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74D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94" name="Freeform 252">
                <a:extLst>
                  <a:ext uri="{FF2B5EF4-FFF2-40B4-BE49-F238E27FC236}">
                    <a16:creationId xmlns:a16="http://schemas.microsoft.com/office/drawing/2014/main" id="{37657907-C742-4F1D-B033-1284618C9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437790" y="-9256084"/>
                <a:ext cx="374169" cy="1313099"/>
              </a:xfrm>
              <a:custGeom>
                <a:avLst/>
                <a:gdLst>
                  <a:gd name="T0" fmla="*/ 54 w 56"/>
                  <a:gd name="T1" fmla="*/ 0 h 389"/>
                  <a:gd name="T2" fmla="*/ 0 w 56"/>
                  <a:gd name="T3" fmla="*/ 388 h 389"/>
                  <a:gd name="T4" fmla="*/ 2 w 56"/>
                  <a:gd name="T5" fmla="*/ 389 h 389"/>
                  <a:gd name="T6" fmla="*/ 56 w 56"/>
                  <a:gd name="T7" fmla="*/ 1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389">
                    <a:moveTo>
                      <a:pt x="54" y="0"/>
                    </a:moveTo>
                    <a:lnTo>
                      <a:pt x="0" y="388"/>
                    </a:lnTo>
                    <a:lnTo>
                      <a:pt x="2" y="389"/>
                    </a:lnTo>
                    <a:lnTo>
                      <a:pt x="56" y="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95" name="Freeform 253">
                <a:extLst>
                  <a:ext uri="{FF2B5EF4-FFF2-40B4-BE49-F238E27FC236}">
                    <a16:creationId xmlns:a16="http://schemas.microsoft.com/office/drawing/2014/main" id="{F799D269-B9AC-410D-A9A4-FF67AA995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324205" y="-8317674"/>
                <a:ext cx="821838" cy="877650"/>
              </a:xfrm>
              <a:custGeom>
                <a:avLst/>
                <a:gdLst>
                  <a:gd name="T0" fmla="*/ 122 w 123"/>
                  <a:gd name="T1" fmla="*/ 0 h 260"/>
                  <a:gd name="T2" fmla="*/ 0 w 123"/>
                  <a:gd name="T3" fmla="*/ 258 h 260"/>
                  <a:gd name="T4" fmla="*/ 1 w 123"/>
                  <a:gd name="T5" fmla="*/ 260 h 260"/>
                  <a:gd name="T6" fmla="*/ 123 w 123"/>
                  <a:gd name="T7" fmla="*/ 2 h 260"/>
                  <a:gd name="T8" fmla="*/ 122 w 123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60">
                    <a:moveTo>
                      <a:pt x="122" y="0"/>
                    </a:moveTo>
                    <a:lnTo>
                      <a:pt x="0" y="258"/>
                    </a:lnTo>
                    <a:lnTo>
                      <a:pt x="1" y="260"/>
                    </a:lnTo>
                    <a:lnTo>
                      <a:pt x="123" y="2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42AF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96" name="Freeform 254">
                <a:extLst>
                  <a:ext uri="{FF2B5EF4-FFF2-40B4-BE49-F238E27FC236}">
                    <a16:creationId xmlns:a16="http://schemas.microsoft.com/office/drawing/2014/main" id="{E70E9D53-9936-487F-88D8-79949EE3E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324205" y="-8317674"/>
                <a:ext cx="821838" cy="877650"/>
              </a:xfrm>
              <a:custGeom>
                <a:avLst/>
                <a:gdLst>
                  <a:gd name="T0" fmla="*/ 122 w 123"/>
                  <a:gd name="T1" fmla="*/ 0 h 260"/>
                  <a:gd name="T2" fmla="*/ 0 w 123"/>
                  <a:gd name="T3" fmla="*/ 258 h 260"/>
                  <a:gd name="T4" fmla="*/ 1 w 123"/>
                  <a:gd name="T5" fmla="*/ 260 h 260"/>
                  <a:gd name="T6" fmla="*/ 123 w 123"/>
                  <a:gd name="T7" fmla="*/ 2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" h="260">
                    <a:moveTo>
                      <a:pt x="122" y="0"/>
                    </a:moveTo>
                    <a:lnTo>
                      <a:pt x="0" y="258"/>
                    </a:lnTo>
                    <a:lnTo>
                      <a:pt x="1" y="260"/>
                    </a:lnTo>
                    <a:lnTo>
                      <a:pt x="12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97" name="Freeform 255">
                <a:extLst>
                  <a:ext uri="{FF2B5EF4-FFF2-40B4-BE49-F238E27FC236}">
                    <a16:creationId xmlns:a16="http://schemas.microsoft.com/office/drawing/2014/main" id="{A0BEAEB0-12A4-42FE-B241-8E857192A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540255" y="-7480531"/>
                <a:ext cx="1222734" cy="43882"/>
              </a:xfrm>
              <a:custGeom>
                <a:avLst/>
                <a:gdLst>
                  <a:gd name="T0" fmla="*/ 0 w 183"/>
                  <a:gd name="T1" fmla="*/ 4 h 13"/>
                  <a:gd name="T2" fmla="*/ 183 w 183"/>
                  <a:gd name="T3" fmla="*/ 13 h 13"/>
                  <a:gd name="T4" fmla="*/ 183 w 183"/>
                  <a:gd name="T5" fmla="*/ 9 h 13"/>
                  <a:gd name="T6" fmla="*/ 0 w 183"/>
                  <a:gd name="T7" fmla="*/ 0 h 13"/>
                  <a:gd name="T8" fmla="*/ 0 w 183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13">
                    <a:moveTo>
                      <a:pt x="0" y="4"/>
                    </a:moveTo>
                    <a:lnTo>
                      <a:pt x="183" y="13"/>
                    </a:lnTo>
                    <a:lnTo>
                      <a:pt x="183" y="9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42AF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98" name="Freeform 256">
                <a:extLst>
                  <a:ext uri="{FF2B5EF4-FFF2-40B4-BE49-F238E27FC236}">
                    <a16:creationId xmlns:a16="http://schemas.microsoft.com/office/drawing/2014/main" id="{41277F7E-3B9E-4529-89E5-FB8767E25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540255" y="-7480531"/>
                <a:ext cx="1222734" cy="43882"/>
              </a:xfrm>
              <a:custGeom>
                <a:avLst/>
                <a:gdLst>
                  <a:gd name="T0" fmla="*/ 0 w 183"/>
                  <a:gd name="T1" fmla="*/ 4 h 13"/>
                  <a:gd name="T2" fmla="*/ 183 w 183"/>
                  <a:gd name="T3" fmla="*/ 13 h 13"/>
                  <a:gd name="T4" fmla="*/ 183 w 183"/>
                  <a:gd name="T5" fmla="*/ 9 h 13"/>
                  <a:gd name="T6" fmla="*/ 0 w 183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3" h="13">
                    <a:moveTo>
                      <a:pt x="0" y="4"/>
                    </a:moveTo>
                    <a:lnTo>
                      <a:pt x="183" y="13"/>
                    </a:lnTo>
                    <a:lnTo>
                      <a:pt x="183" y="9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99" name="Freeform 257">
                <a:extLst>
                  <a:ext uri="{FF2B5EF4-FFF2-40B4-BE49-F238E27FC236}">
                    <a16:creationId xmlns:a16="http://schemas.microsoft.com/office/drawing/2014/main" id="{0AB7CCF5-2408-4E30-BC12-2C6514AC2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947830" y="-7477154"/>
                <a:ext cx="414259" cy="1225334"/>
              </a:xfrm>
              <a:custGeom>
                <a:avLst/>
                <a:gdLst>
                  <a:gd name="T0" fmla="*/ 2 w 62"/>
                  <a:gd name="T1" fmla="*/ 363 h 363"/>
                  <a:gd name="T2" fmla="*/ 62 w 62"/>
                  <a:gd name="T3" fmla="*/ 1 h 363"/>
                  <a:gd name="T4" fmla="*/ 60 w 62"/>
                  <a:gd name="T5" fmla="*/ 0 h 363"/>
                  <a:gd name="T6" fmla="*/ 0 w 62"/>
                  <a:gd name="T7" fmla="*/ 362 h 363"/>
                  <a:gd name="T8" fmla="*/ 2 w 62"/>
                  <a:gd name="T9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63">
                    <a:moveTo>
                      <a:pt x="2" y="363"/>
                    </a:moveTo>
                    <a:lnTo>
                      <a:pt x="62" y="1"/>
                    </a:lnTo>
                    <a:lnTo>
                      <a:pt x="60" y="0"/>
                    </a:lnTo>
                    <a:lnTo>
                      <a:pt x="0" y="362"/>
                    </a:lnTo>
                    <a:lnTo>
                      <a:pt x="2" y="363"/>
                    </a:lnTo>
                    <a:close/>
                  </a:path>
                </a:pathLst>
              </a:custGeom>
              <a:solidFill>
                <a:srgbClr val="42AF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00" name="Freeform 258">
                <a:extLst>
                  <a:ext uri="{FF2B5EF4-FFF2-40B4-BE49-F238E27FC236}">
                    <a16:creationId xmlns:a16="http://schemas.microsoft.com/office/drawing/2014/main" id="{21E6EF9E-FEC1-4997-8D54-3C5C79D56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947830" y="-7477154"/>
                <a:ext cx="414259" cy="1225334"/>
              </a:xfrm>
              <a:custGeom>
                <a:avLst/>
                <a:gdLst>
                  <a:gd name="T0" fmla="*/ 2 w 62"/>
                  <a:gd name="T1" fmla="*/ 363 h 363"/>
                  <a:gd name="T2" fmla="*/ 62 w 62"/>
                  <a:gd name="T3" fmla="*/ 1 h 363"/>
                  <a:gd name="T4" fmla="*/ 60 w 62"/>
                  <a:gd name="T5" fmla="*/ 0 h 363"/>
                  <a:gd name="T6" fmla="*/ 0 w 62"/>
                  <a:gd name="T7" fmla="*/ 362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363">
                    <a:moveTo>
                      <a:pt x="2" y="363"/>
                    </a:moveTo>
                    <a:lnTo>
                      <a:pt x="62" y="1"/>
                    </a:lnTo>
                    <a:lnTo>
                      <a:pt x="60" y="0"/>
                    </a:lnTo>
                    <a:lnTo>
                      <a:pt x="0" y="36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01" name="Freeform 259">
                <a:extLst>
                  <a:ext uri="{FF2B5EF4-FFF2-40B4-BE49-F238E27FC236}">
                    <a16:creationId xmlns:a16="http://schemas.microsoft.com/office/drawing/2014/main" id="{875F2184-650D-4E96-9F86-92B7CCFC7F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555858" y="-14569243"/>
                <a:ext cx="6608101" cy="7520786"/>
              </a:xfrm>
              <a:custGeom>
                <a:avLst/>
                <a:gdLst>
                  <a:gd name="T0" fmla="*/ 989 w 989"/>
                  <a:gd name="T1" fmla="*/ 1849 h 2228"/>
                  <a:gd name="T2" fmla="*/ 233 w 989"/>
                  <a:gd name="T3" fmla="*/ 2228 h 2228"/>
                  <a:gd name="T4" fmla="*/ 0 w 989"/>
                  <a:gd name="T5" fmla="*/ 380 h 2228"/>
                  <a:gd name="T6" fmla="*/ 757 w 989"/>
                  <a:gd name="T7" fmla="*/ 0 h 2228"/>
                  <a:gd name="T8" fmla="*/ 989 w 989"/>
                  <a:gd name="T9" fmla="*/ 1849 h 2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9" h="2228">
                    <a:moveTo>
                      <a:pt x="989" y="1849"/>
                    </a:moveTo>
                    <a:lnTo>
                      <a:pt x="233" y="2228"/>
                    </a:lnTo>
                    <a:lnTo>
                      <a:pt x="0" y="380"/>
                    </a:lnTo>
                    <a:lnTo>
                      <a:pt x="757" y="0"/>
                    </a:lnTo>
                    <a:lnTo>
                      <a:pt x="989" y="1849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202" name="Freeform 260">
                <a:extLst>
                  <a:ext uri="{FF2B5EF4-FFF2-40B4-BE49-F238E27FC236}">
                    <a16:creationId xmlns:a16="http://schemas.microsoft.com/office/drawing/2014/main" id="{7CBABDF9-6EA2-4CA4-B332-5BC114EA6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555858" y="-14569243"/>
                <a:ext cx="6608101" cy="7520786"/>
              </a:xfrm>
              <a:custGeom>
                <a:avLst/>
                <a:gdLst>
                  <a:gd name="T0" fmla="*/ 989 w 989"/>
                  <a:gd name="T1" fmla="*/ 1849 h 2228"/>
                  <a:gd name="T2" fmla="*/ 233 w 989"/>
                  <a:gd name="T3" fmla="*/ 2228 h 2228"/>
                  <a:gd name="T4" fmla="*/ 0 w 989"/>
                  <a:gd name="T5" fmla="*/ 380 h 2228"/>
                  <a:gd name="T6" fmla="*/ 757 w 989"/>
                  <a:gd name="T7" fmla="*/ 0 h 2228"/>
                  <a:gd name="T8" fmla="*/ 989 w 989"/>
                  <a:gd name="T9" fmla="*/ 1849 h 2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9" h="2228">
                    <a:moveTo>
                      <a:pt x="989" y="1849"/>
                    </a:moveTo>
                    <a:lnTo>
                      <a:pt x="233" y="2228"/>
                    </a:lnTo>
                    <a:lnTo>
                      <a:pt x="0" y="380"/>
                    </a:lnTo>
                    <a:lnTo>
                      <a:pt x="757" y="0"/>
                    </a:lnTo>
                    <a:lnTo>
                      <a:pt x="989" y="184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03" name="Freeform 261">
                <a:extLst>
                  <a:ext uri="{FF2B5EF4-FFF2-40B4-BE49-F238E27FC236}">
                    <a16:creationId xmlns:a16="http://schemas.microsoft.com/office/drawing/2014/main" id="{3881809D-C902-47F6-BCEA-4410E9F683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669443" y="-14623252"/>
                <a:ext cx="6608101" cy="7520786"/>
              </a:xfrm>
              <a:custGeom>
                <a:avLst/>
                <a:gdLst>
                  <a:gd name="T0" fmla="*/ 989 w 989"/>
                  <a:gd name="T1" fmla="*/ 1849 h 2228"/>
                  <a:gd name="T2" fmla="*/ 232 w 989"/>
                  <a:gd name="T3" fmla="*/ 2228 h 2228"/>
                  <a:gd name="T4" fmla="*/ 0 w 989"/>
                  <a:gd name="T5" fmla="*/ 380 h 2228"/>
                  <a:gd name="T6" fmla="*/ 757 w 989"/>
                  <a:gd name="T7" fmla="*/ 0 h 2228"/>
                  <a:gd name="T8" fmla="*/ 989 w 989"/>
                  <a:gd name="T9" fmla="*/ 1849 h 2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9" h="2228">
                    <a:moveTo>
                      <a:pt x="989" y="1849"/>
                    </a:moveTo>
                    <a:lnTo>
                      <a:pt x="232" y="2228"/>
                    </a:lnTo>
                    <a:lnTo>
                      <a:pt x="0" y="380"/>
                    </a:lnTo>
                    <a:lnTo>
                      <a:pt x="757" y="0"/>
                    </a:lnTo>
                    <a:lnTo>
                      <a:pt x="989" y="184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204" name="Freeform 262">
                <a:extLst>
                  <a:ext uri="{FF2B5EF4-FFF2-40B4-BE49-F238E27FC236}">
                    <a16:creationId xmlns:a16="http://schemas.microsoft.com/office/drawing/2014/main" id="{5560B788-E81E-4BD9-833E-1DB7BD042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669443" y="-14623252"/>
                <a:ext cx="6608101" cy="7520786"/>
              </a:xfrm>
              <a:custGeom>
                <a:avLst/>
                <a:gdLst>
                  <a:gd name="T0" fmla="*/ 989 w 989"/>
                  <a:gd name="T1" fmla="*/ 1849 h 2228"/>
                  <a:gd name="T2" fmla="*/ 232 w 989"/>
                  <a:gd name="T3" fmla="*/ 2228 h 2228"/>
                  <a:gd name="T4" fmla="*/ 0 w 989"/>
                  <a:gd name="T5" fmla="*/ 380 h 2228"/>
                  <a:gd name="T6" fmla="*/ 757 w 989"/>
                  <a:gd name="T7" fmla="*/ 0 h 2228"/>
                  <a:gd name="T8" fmla="*/ 989 w 989"/>
                  <a:gd name="T9" fmla="*/ 1849 h 2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9" h="2228">
                    <a:moveTo>
                      <a:pt x="989" y="1849"/>
                    </a:moveTo>
                    <a:lnTo>
                      <a:pt x="232" y="2228"/>
                    </a:lnTo>
                    <a:lnTo>
                      <a:pt x="0" y="380"/>
                    </a:lnTo>
                    <a:lnTo>
                      <a:pt x="757" y="0"/>
                    </a:lnTo>
                    <a:lnTo>
                      <a:pt x="989" y="184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05" name="Freeform 263">
                <a:extLst>
                  <a:ext uri="{FF2B5EF4-FFF2-40B4-BE49-F238E27FC236}">
                    <a16:creationId xmlns:a16="http://schemas.microsoft.com/office/drawing/2014/main" id="{3B90BF0F-BCAD-4BDF-9768-4F063BCF2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914425" y="-14113539"/>
                <a:ext cx="3828557" cy="1232085"/>
              </a:xfrm>
              <a:custGeom>
                <a:avLst/>
                <a:gdLst>
                  <a:gd name="T0" fmla="*/ 563 w 573"/>
                  <a:gd name="T1" fmla="*/ 0 h 365"/>
                  <a:gd name="T2" fmla="*/ 0 w 573"/>
                  <a:gd name="T3" fmla="*/ 282 h 365"/>
                  <a:gd name="T4" fmla="*/ 10 w 573"/>
                  <a:gd name="T5" fmla="*/ 365 h 365"/>
                  <a:gd name="T6" fmla="*/ 573 w 573"/>
                  <a:gd name="T7" fmla="*/ 82 h 365"/>
                  <a:gd name="T8" fmla="*/ 563 w 573"/>
                  <a:gd name="T9" fmla="*/ 0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3" h="365">
                    <a:moveTo>
                      <a:pt x="563" y="0"/>
                    </a:moveTo>
                    <a:lnTo>
                      <a:pt x="0" y="282"/>
                    </a:lnTo>
                    <a:lnTo>
                      <a:pt x="10" y="365"/>
                    </a:lnTo>
                    <a:lnTo>
                      <a:pt x="573" y="82"/>
                    </a:lnTo>
                    <a:lnTo>
                      <a:pt x="563" y="0"/>
                    </a:lnTo>
                    <a:close/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06" name="Freeform 264">
                <a:extLst>
                  <a:ext uri="{FF2B5EF4-FFF2-40B4-BE49-F238E27FC236}">
                    <a16:creationId xmlns:a16="http://schemas.microsoft.com/office/drawing/2014/main" id="{916ABD2F-E009-4089-A0C5-27B7709A36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914425" y="-14113539"/>
                <a:ext cx="3828557" cy="1232085"/>
              </a:xfrm>
              <a:custGeom>
                <a:avLst/>
                <a:gdLst>
                  <a:gd name="T0" fmla="*/ 563 w 573"/>
                  <a:gd name="T1" fmla="*/ 0 h 365"/>
                  <a:gd name="T2" fmla="*/ 0 w 573"/>
                  <a:gd name="T3" fmla="*/ 282 h 365"/>
                  <a:gd name="T4" fmla="*/ 10 w 573"/>
                  <a:gd name="T5" fmla="*/ 365 h 365"/>
                  <a:gd name="T6" fmla="*/ 573 w 573"/>
                  <a:gd name="T7" fmla="*/ 82 h 365"/>
                  <a:gd name="T8" fmla="*/ 563 w 573"/>
                  <a:gd name="T9" fmla="*/ 0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3" h="365">
                    <a:moveTo>
                      <a:pt x="563" y="0"/>
                    </a:moveTo>
                    <a:lnTo>
                      <a:pt x="0" y="282"/>
                    </a:lnTo>
                    <a:lnTo>
                      <a:pt x="10" y="365"/>
                    </a:lnTo>
                    <a:lnTo>
                      <a:pt x="573" y="82"/>
                    </a:lnTo>
                    <a:lnTo>
                      <a:pt x="56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07" name="Freeform 265">
                <a:extLst>
                  <a:ext uri="{FF2B5EF4-FFF2-40B4-BE49-F238E27FC236}">
                    <a16:creationId xmlns:a16="http://schemas.microsoft.com/office/drawing/2014/main" id="{6DE62AFA-DDCB-4E1C-B9A2-EE54001029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212855" y="-13485682"/>
                <a:ext cx="2639233" cy="789885"/>
              </a:xfrm>
              <a:custGeom>
                <a:avLst/>
                <a:gdLst>
                  <a:gd name="T0" fmla="*/ 390 w 395"/>
                  <a:gd name="T1" fmla="*/ 0 h 234"/>
                  <a:gd name="T2" fmla="*/ 0 w 395"/>
                  <a:gd name="T3" fmla="*/ 195 h 234"/>
                  <a:gd name="T4" fmla="*/ 5 w 395"/>
                  <a:gd name="T5" fmla="*/ 234 h 234"/>
                  <a:gd name="T6" fmla="*/ 395 w 395"/>
                  <a:gd name="T7" fmla="*/ 38 h 234"/>
                  <a:gd name="T8" fmla="*/ 390 w 395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5" h="234">
                    <a:moveTo>
                      <a:pt x="390" y="0"/>
                    </a:moveTo>
                    <a:lnTo>
                      <a:pt x="0" y="195"/>
                    </a:lnTo>
                    <a:lnTo>
                      <a:pt x="5" y="234"/>
                    </a:lnTo>
                    <a:lnTo>
                      <a:pt x="395" y="38"/>
                    </a:lnTo>
                    <a:lnTo>
                      <a:pt x="390" y="0"/>
                    </a:lnTo>
                    <a:close/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08" name="Freeform 266">
                <a:extLst>
                  <a:ext uri="{FF2B5EF4-FFF2-40B4-BE49-F238E27FC236}">
                    <a16:creationId xmlns:a16="http://schemas.microsoft.com/office/drawing/2014/main" id="{80ADA6E2-A044-4164-924D-7CF1A0ED9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212855" y="-13485682"/>
                <a:ext cx="2639233" cy="789885"/>
              </a:xfrm>
              <a:custGeom>
                <a:avLst/>
                <a:gdLst>
                  <a:gd name="T0" fmla="*/ 390 w 395"/>
                  <a:gd name="T1" fmla="*/ 0 h 234"/>
                  <a:gd name="T2" fmla="*/ 0 w 395"/>
                  <a:gd name="T3" fmla="*/ 195 h 234"/>
                  <a:gd name="T4" fmla="*/ 5 w 395"/>
                  <a:gd name="T5" fmla="*/ 234 h 234"/>
                  <a:gd name="T6" fmla="*/ 395 w 395"/>
                  <a:gd name="T7" fmla="*/ 38 h 234"/>
                  <a:gd name="T8" fmla="*/ 390 w 395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5" h="234">
                    <a:moveTo>
                      <a:pt x="390" y="0"/>
                    </a:moveTo>
                    <a:lnTo>
                      <a:pt x="0" y="195"/>
                    </a:lnTo>
                    <a:lnTo>
                      <a:pt x="5" y="234"/>
                    </a:lnTo>
                    <a:lnTo>
                      <a:pt x="395" y="38"/>
                    </a:lnTo>
                    <a:lnTo>
                      <a:pt x="39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09" name="Freeform 267">
                <a:extLst>
                  <a:ext uri="{FF2B5EF4-FFF2-40B4-BE49-F238E27FC236}">
                    <a16:creationId xmlns:a16="http://schemas.microsoft.com/office/drawing/2014/main" id="{19E0DEAC-9D82-47A2-9497-87E2E1CCEE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992364" y="-12675543"/>
                <a:ext cx="1316276" cy="432074"/>
              </a:xfrm>
              <a:custGeom>
                <a:avLst/>
                <a:gdLst>
                  <a:gd name="T0" fmla="*/ 194 w 197"/>
                  <a:gd name="T1" fmla="*/ 0 h 128"/>
                  <a:gd name="T2" fmla="*/ 0 w 197"/>
                  <a:gd name="T3" fmla="*/ 98 h 128"/>
                  <a:gd name="T4" fmla="*/ 4 w 197"/>
                  <a:gd name="T5" fmla="*/ 128 h 128"/>
                  <a:gd name="T6" fmla="*/ 197 w 197"/>
                  <a:gd name="T7" fmla="*/ 30 h 128"/>
                  <a:gd name="T8" fmla="*/ 194 w 197"/>
                  <a:gd name="T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28">
                    <a:moveTo>
                      <a:pt x="194" y="0"/>
                    </a:moveTo>
                    <a:lnTo>
                      <a:pt x="0" y="98"/>
                    </a:lnTo>
                    <a:lnTo>
                      <a:pt x="4" y="128"/>
                    </a:lnTo>
                    <a:lnTo>
                      <a:pt x="197" y="30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10" name="Freeform 268">
                <a:extLst>
                  <a:ext uri="{FF2B5EF4-FFF2-40B4-BE49-F238E27FC236}">
                    <a16:creationId xmlns:a16="http://schemas.microsoft.com/office/drawing/2014/main" id="{F3B25637-3562-4615-A246-7BEF8EA76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992364" y="-12675543"/>
                <a:ext cx="1316276" cy="432074"/>
              </a:xfrm>
              <a:custGeom>
                <a:avLst/>
                <a:gdLst>
                  <a:gd name="T0" fmla="*/ 194 w 197"/>
                  <a:gd name="T1" fmla="*/ 0 h 128"/>
                  <a:gd name="T2" fmla="*/ 0 w 197"/>
                  <a:gd name="T3" fmla="*/ 98 h 128"/>
                  <a:gd name="T4" fmla="*/ 4 w 197"/>
                  <a:gd name="T5" fmla="*/ 128 h 128"/>
                  <a:gd name="T6" fmla="*/ 197 w 197"/>
                  <a:gd name="T7" fmla="*/ 30 h 128"/>
                  <a:gd name="T8" fmla="*/ 194 w 197"/>
                  <a:gd name="T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28">
                    <a:moveTo>
                      <a:pt x="194" y="0"/>
                    </a:moveTo>
                    <a:lnTo>
                      <a:pt x="0" y="98"/>
                    </a:lnTo>
                    <a:lnTo>
                      <a:pt x="4" y="128"/>
                    </a:lnTo>
                    <a:lnTo>
                      <a:pt x="197" y="30"/>
                    </a:lnTo>
                    <a:lnTo>
                      <a:pt x="19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11" name="Freeform 269">
                <a:extLst>
                  <a:ext uri="{FF2B5EF4-FFF2-40B4-BE49-F238E27FC236}">
                    <a16:creationId xmlns:a16="http://schemas.microsoft.com/office/drawing/2014/main" id="{BD1047E3-423B-4BF2-A34F-2F423171F6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938912" y="-12473008"/>
                <a:ext cx="1316276" cy="432074"/>
              </a:xfrm>
              <a:custGeom>
                <a:avLst/>
                <a:gdLst>
                  <a:gd name="T0" fmla="*/ 193 w 197"/>
                  <a:gd name="T1" fmla="*/ 0 h 128"/>
                  <a:gd name="T2" fmla="*/ 0 w 197"/>
                  <a:gd name="T3" fmla="*/ 98 h 128"/>
                  <a:gd name="T4" fmla="*/ 3 w 197"/>
                  <a:gd name="T5" fmla="*/ 128 h 128"/>
                  <a:gd name="T6" fmla="*/ 197 w 197"/>
                  <a:gd name="T7" fmla="*/ 30 h 128"/>
                  <a:gd name="T8" fmla="*/ 193 w 197"/>
                  <a:gd name="T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28">
                    <a:moveTo>
                      <a:pt x="193" y="0"/>
                    </a:moveTo>
                    <a:lnTo>
                      <a:pt x="0" y="98"/>
                    </a:lnTo>
                    <a:lnTo>
                      <a:pt x="3" y="128"/>
                    </a:lnTo>
                    <a:lnTo>
                      <a:pt x="197" y="30"/>
                    </a:lnTo>
                    <a:lnTo>
                      <a:pt x="193" y="0"/>
                    </a:lnTo>
                    <a:close/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12" name="Freeform 270">
                <a:extLst>
                  <a:ext uri="{FF2B5EF4-FFF2-40B4-BE49-F238E27FC236}">
                    <a16:creationId xmlns:a16="http://schemas.microsoft.com/office/drawing/2014/main" id="{7DCAB9E0-EE9B-4375-8173-05A5B0DBF7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938912" y="-12473008"/>
                <a:ext cx="1316276" cy="432074"/>
              </a:xfrm>
              <a:custGeom>
                <a:avLst/>
                <a:gdLst>
                  <a:gd name="T0" fmla="*/ 193 w 197"/>
                  <a:gd name="T1" fmla="*/ 0 h 128"/>
                  <a:gd name="T2" fmla="*/ 0 w 197"/>
                  <a:gd name="T3" fmla="*/ 98 h 128"/>
                  <a:gd name="T4" fmla="*/ 3 w 197"/>
                  <a:gd name="T5" fmla="*/ 128 h 128"/>
                  <a:gd name="T6" fmla="*/ 197 w 197"/>
                  <a:gd name="T7" fmla="*/ 30 h 128"/>
                  <a:gd name="T8" fmla="*/ 193 w 197"/>
                  <a:gd name="T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28">
                    <a:moveTo>
                      <a:pt x="193" y="0"/>
                    </a:moveTo>
                    <a:lnTo>
                      <a:pt x="0" y="98"/>
                    </a:lnTo>
                    <a:lnTo>
                      <a:pt x="3" y="128"/>
                    </a:lnTo>
                    <a:lnTo>
                      <a:pt x="197" y="30"/>
                    </a:lnTo>
                    <a:lnTo>
                      <a:pt x="19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13" name="Freeform 271">
                <a:extLst>
                  <a:ext uri="{FF2B5EF4-FFF2-40B4-BE49-F238E27FC236}">
                    <a16:creationId xmlns:a16="http://schemas.microsoft.com/office/drawing/2014/main" id="{5BAE2BA5-06A1-438E-AB71-0DB0F8DF1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497926" y="-9205450"/>
                <a:ext cx="734976" cy="1441370"/>
              </a:xfrm>
              <a:custGeom>
                <a:avLst/>
                <a:gdLst>
                  <a:gd name="T0" fmla="*/ 0 w 110"/>
                  <a:gd name="T1" fmla="*/ 427 h 427"/>
                  <a:gd name="T2" fmla="*/ 110 w 110"/>
                  <a:gd name="T3" fmla="*/ 372 h 427"/>
                  <a:gd name="T4" fmla="*/ 5 w 110"/>
                  <a:gd name="T5" fmla="*/ 0 h 427"/>
                  <a:gd name="T6" fmla="*/ 0 w 110"/>
                  <a:gd name="T7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0" h="427">
                    <a:moveTo>
                      <a:pt x="0" y="427"/>
                    </a:moveTo>
                    <a:lnTo>
                      <a:pt x="110" y="372"/>
                    </a:lnTo>
                    <a:lnTo>
                      <a:pt x="5" y="0"/>
                    </a:lnTo>
                    <a:lnTo>
                      <a:pt x="0" y="427"/>
                    </a:lnTo>
                    <a:close/>
                  </a:path>
                </a:pathLst>
              </a:custGeom>
              <a:solidFill>
                <a:srgbClr val="C2C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14" name="Freeform 272">
                <a:extLst>
                  <a:ext uri="{FF2B5EF4-FFF2-40B4-BE49-F238E27FC236}">
                    <a16:creationId xmlns:a16="http://schemas.microsoft.com/office/drawing/2014/main" id="{D7E297F1-46D0-48BD-9F92-60BF83226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030214" y="-9904196"/>
                <a:ext cx="841881" cy="1991591"/>
              </a:xfrm>
              <a:custGeom>
                <a:avLst/>
                <a:gdLst>
                  <a:gd name="T0" fmla="*/ 16 w 126"/>
                  <a:gd name="T1" fmla="*/ 590 h 590"/>
                  <a:gd name="T2" fmla="*/ 126 w 126"/>
                  <a:gd name="T3" fmla="*/ 536 h 590"/>
                  <a:gd name="T4" fmla="*/ 0 w 126"/>
                  <a:gd name="T5" fmla="*/ 0 h 590"/>
                  <a:gd name="T6" fmla="*/ 16 w 126"/>
                  <a:gd name="T7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6" h="590">
                    <a:moveTo>
                      <a:pt x="16" y="590"/>
                    </a:moveTo>
                    <a:lnTo>
                      <a:pt x="126" y="536"/>
                    </a:lnTo>
                    <a:lnTo>
                      <a:pt x="0" y="0"/>
                    </a:lnTo>
                    <a:lnTo>
                      <a:pt x="16" y="590"/>
                    </a:lnTo>
                    <a:close/>
                  </a:path>
                </a:pathLst>
              </a:custGeom>
              <a:solidFill>
                <a:srgbClr val="42AF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15" name="Freeform 273">
                <a:extLst>
                  <a:ext uri="{FF2B5EF4-FFF2-40B4-BE49-F238E27FC236}">
                    <a16:creationId xmlns:a16="http://schemas.microsoft.com/office/drawing/2014/main" id="{C9E94BD9-2793-4929-B6F6-830D833A43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395461" y="-9769173"/>
                <a:ext cx="775065" cy="1714793"/>
              </a:xfrm>
              <a:custGeom>
                <a:avLst/>
                <a:gdLst>
                  <a:gd name="T0" fmla="*/ 6 w 116"/>
                  <a:gd name="T1" fmla="*/ 508 h 508"/>
                  <a:gd name="T2" fmla="*/ 116 w 116"/>
                  <a:gd name="T3" fmla="*/ 453 h 508"/>
                  <a:gd name="T4" fmla="*/ 0 w 116"/>
                  <a:gd name="T5" fmla="*/ 0 h 508"/>
                  <a:gd name="T6" fmla="*/ 6 w 116"/>
                  <a:gd name="T7" fmla="*/ 508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" h="508">
                    <a:moveTo>
                      <a:pt x="6" y="508"/>
                    </a:moveTo>
                    <a:lnTo>
                      <a:pt x="116" y="453"/>
                    </a:lnTo>
                    <a:lnTo>
                      <a:pt x="0" y="0"/>
                    </a:lnTo>
                    <a:lnTo>
                      <a:pt x="6" y="508"/>
                    </a:lnTo>
                    <a:close/>
                  </a:path>
                </a:pathLst>
              </a:custGeom>
              <a:solidFill>
                <a:srgbClr val="074D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16" name="Freeform 274">
                <a:extLst>
                  <a:ext uri="{FF2B5EF4-FFF2-40B4-BE49-F238E27FC236}">
                    <a16:creationId xmlns:a16="http://schemas.microsoft.com/office/drawing/2014/main" id="{F4F4ECD2-4D66-4CFE-B7FA-29B083343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961159" y="-10471293"/>
                <a:ext cx="908697" cy="2275139"/>
              </a:xfrm>
              <a:custGeom>
                <a:avLst/>
                <a:gdLst>
                  <a:gd name="T0" fmla="*/ 26 w 136"/>
                  <a:gd name="T1" fmla="*/ 674 h 674"/>
                  <a:gd name="T2" fmla="*/ 136 w 136"/>
                  <a:gd name="T3" fmla="*/ 618 h 674"/>
                  <a:gd name="T4" fmla="*/ 0 w 136"/>
                  <a:gd name="T5" fmla="*/ 0 h 674"/>
                  <a:gd name="T6" fmla="*/ 26 w 136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674">
                    <a:moveTo>
                      <a:pt x="26" y="674"/>
                    </a:moveTo>
                    <a:lnTo>
                      <a:pt x="136" y="618"/>
                    </a:lnTo>
                    <a:lnTo>
                      <a:pt x="0" y="0"/>
                    </a:lnTo>
                    <a:lnTo>
                      <a:pt x="26" y="674"/>
                    </a:lnTo>
                    <a:close/>
                  </a:path>
                </a:pathLst>
              </a:custGeom>
              <a:solidFill>
                <a:srgbClr val="CB1B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17" name="Freeform 275">
                <a:extLst>
                  <a:ext uri="{FF2B5EF4-FFF2-40B4-BE49-F238E27FC236}">
                    <a16:creationId xmlns:a16="http://schemas.microsoft.com/office/drawing/2014/main" id="{FC270A69-A60A-4582-90DD-8E44385B10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212821" y="-9786049"/>
                <a:ext cx="734976" cy="1444747"/>
              </a:xfrm>
              <a:custGeom>
                <a:avLst/>
                <a:gdLst>
                  <a:gd name="T0" fmla="*/ 0 w 110"/>
                  <a:gd name="T1" fmla="*/ 428 h 428"/>
                  <a:gd name="T2" fmla="*/ 110 w 110"/>
                  <a:gd name="T3" fmla="*/ 372 h 428"/>
                  <a:gd name="T4" fmla="*/ 5 w 110"/>
                  <a:gd name="T5" fmla="*/ 0 h 428"/>
                  <a:gd name="T6" fmla="*/ 0 w 110"/>
                  <a:gd name="T7" fmla="*/ 428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0" h="428">
                    <a:moveTo>
                      <a:pt x="0" y="428"/>
                    </a:moveTo>
                    <a:lnTo>
                      <a:pt x="110" y="372"/>
                    </a:lnTo>
                    <a:lnTo>
                      <a:pt x="5" y="0"/>
                    </a:lnTo>
                    <a:lnTo>
                      <a:pt x="0" y="428"/>
                    </a:lnTo>
                    <a:close/>
                  </a:path>
                </a:pathLst>
              </a:custGeom>
              <a:solidFill>
                <a:srgbClr val="FCB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18" name="Freeform 276">
                <a:extLst>
                  <a:ext uri="{FF2B5EF4-FFF2-40B4-BE49-F238E27FC236}">
                    <a16:creationId xmlns:a16="http://schemas.microsoft.com/office/drawing/2014/main" id="{D1788A06-8E08-458F-8115-1F9BDA032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58920" y="-11311810"/>
                <a:ext cx="1049013" cy="2825357"/>
              </a:xfrm>
              <a:custGeom>
                <a:avLst/>
                <a:gdLst>
                  <a:gd name="T0" fmla="*/ 47 w 157"/>
                  <a:gd name="T1" fmla="*/ 837 h 837"/>
                  <a:gd name="T2" fmla="*/ 157 w 157"/>
                  <a:gd name="T3" fmla="*/ 782 h 837"/>
                  <a:gd name="T4" fmla="*/ 0 w 157"/>
                  <a:gd name="T5" fmla="*/ 0 h 837"/>
                  <a:gd name="T6" fmla="*/ 47 w 157"/>
                  <a:gd name="T7" fmla="*/ 837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" h="837">
                    <a:moveTo>
                      <a:pt x="47" y="837"/>
                    </a:moveTo>
                    <a:lnTo>
                      <a:pt x="157" y="782"/>
                    </a:lnTo>
                    <a:lnTo>
                      <a:pt x="0" y="0"/>
                    </a:lnTo>
                    <a:lnTo>
                      <a:pt x="47" y="837"/>
                    </a:lnTo>
                    <a:close/>
                  </a:path>
                </a:pathLst>
              </a:custGeom>
              <a:solidFill>
                <a:srgbClr val="007A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19" name="Freeform 277">
                <a:extLst>
                  <a:ext uri="{FF2B5EF4-FFF2-40B4-BE49-F238E27FC236}">
                    <a16:creationId xmlns:a16="http://schemas.microsoft.com/office/drawing/2014/main" id="{D0DAF346-4C16-4405-858C-1DB62E2B03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580345" y="-12273850"/>
                <a:ext cx="427622" cy="388191"/>
              </a:xfrm>
              <a:custGeom>
                <a:avLst/>
                <a:gdLst>
                  <a:gd name="T0" fmla="*/ 73 w 145"/>
                  <a:gd name="T1" fmla="*/ 0 h 131"/>
                  <a:gd name="T2" fmla="*/ 57 w 145"/>
                  <a:gd name="T3" fmla="*/ 2 h 131"/>
                  <a:gd name="T4" fmla="*/ 9 w 145"/>
                  <a:gd name="T5" fmla="*/ 82 h 131"/>
                  <a:gd name="T6" fmla="*/ 72 w 145"/>
                  <a:gd name="T7" fmla="*/ 131 h 131"/>
                  <a:gd name="T8" fmla="*/ 89 w 145"/>
                  <a:gd name="T9" fmla="*/ 129 h 131"/>
                  <a:gd name="T10" fmla="*/ 136 w 145"/>
                  <a:gd name="T11" fmla="*/ 49 h 131"/>
                  <a:gd name="T12" fmla="*/ 73 w 145"/>
                  <a:gd name="T13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" h="131">
                    <a:moveTo>
                      <a:pt x="73" y="0"/>
                    </a:moveTo>
                    <a:cubicBezTo>
                      <a:pt x="67" y="0"/>
                      <a:pt x="62" y="0"/>
                      <a:pt x="57" y="2"/>
                    </a:cubicBezTo>
                    <a:cubicBezTo>
                      <a:pt x="21" y="11"/>
                      <a:pt x="0" y="46"/>
                      <a:pt x="9" y="82"/>
                    </a:cubicBezTo>
                    <a:cubicBezTo>
                      <a:pt x="16" y="111"/>
                      <a:pt x="43" y="131"/>
                      <a:pt x="72" y="131"/>
                    </a:cubicBezTo>
                    <a:cubicBezTo>
                      <a:pt x="78" y="131"/>
                      <a:pt x="83" y="131"/>
                      <a:pt x="89" y="129"/>
                    </a:cubicBezTo>
                    <a:cubicBezTo>
                      <a:pt x="124" y="121"/>
                      <a:pt x="145" y="85"/>
                      <a:pt x="136" y="49"/>
                    </a:cubicBezTo>
                    <a:cubicBezTo>
                      <a:pt x="129" y="20"/>
                      <a:pt x="102" y="0"/>
                      <a:pt x="73" y="0"/>
                    </a:cubicBezTo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20" name="Freeform 278">
                <a:extLst>
                  <a:ext uri="{FF2B5EF4-FFF2-40B4-BE49-F238E27FC236}">
                    <a16:creationId xmlns:a16="http://schemas.microsoft.com/office/drawing/2014/main" id="{841A788B-C9D4-48D0-A7E9-A925C3D94C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45369" y="-12081442"/>
                <a:ext cx="1316276" cy="428697"/>
              </a:xfrm>
              <a:custGeom>
                <a:avLst/>
                <a:gdLst>
                  <a:gd name="T0" fmla="*/ 194 w 197"/>
                  <a:gd name="T1" fmla="*/ 0 h 127"/>
                  <a:gd name="T2" fmla="*/ 0 w 197"/>
                  <a:gd name="T3" fmla="*/ 97 h 127"/>
                  <a:gd name="T4" fmla="*/ 4 w 197"/>
                  <a:gd name="T5" fmla="*/ 127 h 127"/>
                  <a:gd name="T6" fmla="*/ 197 w 197"/>
                  <a:gd name="T7" fmla="*/ 30 h 127"/>
                  <a:gd name="T8" fmla="*/ 194 w 197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27">
                    <a:moveTo>
                      <a:pt x="194" y="0"/>
                    </a:moveTo>
                    <a:lnTo>
                      <a:pt x="0" y="97"/>
                    </a:lnTo>
                    <a:lnTo>
                      <a:pt x="4" y="127"/>
                    </a:lnTo>
                    <a:lnTo>
                      <a:pt x="197" y="30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21" name="Freeform 279">
                <a:extLst>
                  <a:ext uri="{FF2B5EF4-FFF2-40B4-BE49-F238E27FC236}">
                    <a16:creationId xmlns:a16="http://schemas.microsoft.com/office/drawing/2014/main" id="{603B69C9-6762-4DEB-B012-891DAE23F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45369" y="-12081442"/>
                <a:ext cx="1316276" cy="428697"/>
              </a:xfrm>
              <a:custGeom>
                <a:avLst/>
                <a:gdLst>
                  <a:gd name="T0" fmla="*/ 194 w 197"/>
                  <a:gd name="T1" fmla="*/ 0 h 127"/>
                  <a:gd name="T2" fmla="*/ 0 w 197"/>
                  <a:gd name="T3" fmla="*/ 97 h 127"/>
                  <a:gd name="T4" fmla="*/ 4 w 197"/>
                  <a:gd name="T5" fmla="*/ 127 h 127"/>
                  <a:gd name="T6" fmla="*/ 197 w 197"/>
                  <a:gd name="T7" fmla="*/ 30 h 127"/>
                  <a:gd name="T8" fmla="*/ 194 w 197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27">
                    <a:moveTo>
                      <a:pt x="194" y="0"/>
                    </a:moveTo>
                    <a:lnTo>
                      <a:pt x="0" y="97"/>
                    </a:lnTo>
                    <a:lnTo>
                      <a:pt x="4" y="127"/>
                    </a:lnTo>
                    <a:lnTo>
                      <a:pt x="197" y="30"/>
                    </a:lnTo>
                    <a:lnTo>
                      <a:pt x="19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22" name="Freeform 280">
                <a:extLst>
                  <a:ext uri="{FF2B5EF4-FFF2-40B4-BE49-F238E27FC236}">
                    <a16:creationId xmlns:a16="http://schemas.microsoft.com/office/drawing/2014/main" id="{A79B9900-C138-4CB7-BC18-E3DF76D27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791916" y="-11878907"/>
                <a:ext cx="1316276" cy="428697"/>
              </a:xfrm>
              <a:custGeom>
                <a:avLst/>
                <a:gdLst>
                  <a:gd name="T0" fmla="*/ 193 w 197"/>
                  <a:gd name="T1" fmla="*/ 0 h 127"/>
                  <a:gd name="T2" fmla="*/ 0 w 197"/>
                  <a:gd name="T3" fmla="*/ 97 h 127"/>
                  <a:gd name="T4" fmla="*/ 4 w 197"/>
                  <a:gd name="T5" fmla="*/ 127 h 127"/>
                  <a:gd name="T6" fmla="*/ 197 w 197"/>
                  <a:gd name="T7" fmla="*/ 30 h 127"/>
                  <a:gd name="T8" fmla="*/ 193 w 197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27">
                    <a:moveTo>
                      <a:pt x="193" y="0"/>
                    </a:moveTo>
                    <a:lnTo>
                      <a:pt x="0" y="97"/>
                    </a:lnTo>
                    <a:lnTo>
                      <a:pt x="4" y="127"/>
                    </a:lnTo>
                    <a:lnTo>
                      <a:pt x="197" y="30"/>
                    </a:lnTo>
                    <a:lnTo>
                      <a:pt x="193" y="0"/>
                    </a:lnTo>
                    <a:close/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23" name="Freeform 281">
                <a:extLst>
                  <a:ext uri="{FF2B5EF4-FFF2-40B4-BE49-F238E27FC236}">
                    <a16:creationId xmlns:a16="http://schemas.microsoft.com/office/drawing/2014/main" id="{B6087E60-6368-4E29-8460-C2D9AA8FB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791916" y="-11878907"/>
                <a:ext cx="1316276" cy="428697"/>
              </a:xfrm>
              <a:custGeom>
                <a:avLst/>
                <a:gdLst>
                  <a:gd name="T0" fmla="*/ 193 w 197"/>
                  <a:gd name="T1" fmla="*/ 0 h 127"/>
                  <a:gd name="T2" fmla="*/ 0 w 197"/>
                  <a:gd name="T3" fmla="*/ 97 h 127"/>
                  <a:gd name="T4" fmla="*/ 4 w 197"/>
                  <a:gd name="T5" fmla="*/ 127 h 127"/>
                  <a:gd name="T6" fmla="*/ 197 w 197"/>
                  <a:gd name="T7" fmla="*/ 30 h 127"/>
                  <a:gd name="T8" fmla="*/ 193 w 197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27">
                    <a:moveTo>
                      <a:pt x="193" y="0"/>
                    </a:moveTo>
                    <a:lnTo>
                      <a:pt x="0" y="97"/>
                    </a:lnTo>
                    <a:lnTo>
                      <a:pt x="4" y="127"/>
                    </a:lnTo>
                    <a:lnTo>
                      <a:pt x="197" y="30"/>
                    </a:lnTo>
                    <a:lnTo>
                      <a:pt x="19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24" name="Freeform 282">
                <a:extLst>
                  <a:ext uri="{FF2B5EF4-FFF2-40B4-BE49-F238E27FC236}">
                    <a16:creationId xmlns:a16="http://schemas.microsoft.com/office/drawing/2014/main" id="{88AD85EA-4AA2-4B56-AE8C-888F1A4EB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433350" y="-11683123"/>
                <a:ext cx="427622" cy="391567"/>
              </a:xfrm>
              <a:custGeom>
                <a:avLst/>
                <a:gdLst>
                  <a:gd name="T0" fmla="*/ 72 w 145"/>
                  <a:gd name="T1" fmla="*/ 0 h 131"/>
                  <a:gd name="T2" fmla="*/ 56 w 145"/>
                  <a:gd name="T3" fmla="*/ 2 h 131"/>
                  <a:gd name="T4" fmla="*/ 9 w 145"/>
                  <a:gd name="T5" fmla="*/ 81 h 131"/>
                  <a:gd name="T6" fmla="*/ 72 w 145"/>
                  <a:gd name="T7" fmla="*/ 131 h 131"/>
                  <a:gd name="T8" fmla="*/ 88 w 145"/>
                  <a:gd name="T9" fmla="*/ 129 h 131"/>
                  <a:gd name="T10" fmla="*/ 136 w 145"/>
                  <a:gd name="T11" fmla="*/ 49 h 131"/>
                  <a:gd name="T12" fmla="*/ 72 w 145"/>
                  <a:gd name="T13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" h="131">
                    <a:moveTo>
                      <a:pt x="72" y="0"/>
                    </a:moveTo>
                    <a:cubicBezTo>
                      <a:pt x="67" y="0"/>
                      <a:pt x="62" y="0"/>
                      <a:pt x="56" y="2"/>
                    </a:cubicBezTo>
                    <a:cubicBezTo>
                      <a:pt x="21" y="10"/>
                      <a:pt x="0" y="46"/>
                      <a:pt x="9" y="81"/>
                    </a:cubicBezTo>
                    <a:cubicBezTo>
                      <a:pt x="16" y="111"/>
                      <a:pt x="43" y="131"/>
                      <a:pt x="72" y="131"/>
                    </a:cubicBezTo>
                    <a:cubicBezTo>
                      <a:pt x="78" y="131"/>
                      <a:pt x="83" y="131"/>
                      <a:pt x="88" y="129"/>
                    </a:cubicBezTo>
                    <a:cubicBezTo>
                      <a:pt x="124" y="120"/>
                      <a:pt x="145" y="85"/>
                      <a:pt x="136" y="49"/>
                    </a:cubicBezTo>
                    <a:cubicBezTo>
                      <a:pt x="129" y="19"/>
                      <a:pt x="102" y="0"/>
                      <a:pt x="72" y="0"/>
                    </a:cubicBezTo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25" name="Freeform 283">
                <a:extLst>
                  <a:ext uri="{FF2B5EF4-FFF2-40B4-BE49-F238E27FC236}">
                    <a16:creationId xmlns:a16="http://schemas.microsoft.com/office/drawing/2014/main" id="{20FC1447-FD05-4506-AE20-D963AD11E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698374" y="-11490717"/>
                <a:ext cx="1322956" cy="428697"/>
              </a:xfrm>
              <a:custGeom>
                <a:avLst/>
                <a:gdLst>
                  <a:gd name="T0" fmla="*/ 194 w 198"/>
                  <a:gd name="T1" fmla="*/ 0 h 127"/>
                  <a:gd name="T2" fmla="*/ 0 w 198"/>
                  <a:gd name="T3" fmla="*/ 97 h 127"/>
                  <a:gd name="T4" fmla="*/ 4 w 198"/>
                  <a:gd name="T5" fmla="*/ 127 h 127"/>
                  <a:gd name="T6" fmla="*/ 198 w 198"/>
                  <a:gd name="T7" fmla="*/ 30 h 127"/>
                  <a:gd name="T8" fmla="*/ 194 w 198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27">
                    <a:moveTo>
                      <a:pt x="194" y="0"/>
                    </a:moveTo>
                    <a:lnTo>
                      <a:pt x="0" y="97"/>
                    </a:lnTo>
                    <a:lnTo>
                      <a:pt x="4" y="127"/>
                    </a:lnTo>
                    <a:lnTo>
                      <a:pt x="198" y="30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26" name="Freeform 284">
                <a:extLst>
                  <a:ext uri="{FF2B5EF4-FFF2-40B4-BE49-F238E27FC236}">
                    <a16:creationId xmlns:a16="http://schemas.microsoft.com/office/drawing/2014/main" id="{69FB80CC-3ADF-440D-8904-471040B6B1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698374" y="-11490717"/>
                <a:ext cx="1322956" cy="428697"/>
              </a:xfrm>
              <a:custGeom>
                <a:avLst/>
                <a:gdLst>
                  <a:gd name="T0" fmla="*/ 194 w 198"/>
                  <a:gd name="T1" fmla="*/ 0 h 127"/>
                  <a:gd name="T2" fmla="*/ 0 w 198"/>
                  <a:gd name="T3" fmla="*/ 97 h 127"/>
                  <a:gd name="T4" fmla="*/ 4 w 198"/>
                  <a:gd name="T5" fmla="*/ 127 h 127"/>
                  <a:gd name="T6" fmla="*/ 198 w 198"/>
                  <a:gd name="T7" fmla="*/ 30 h 127"/>
                  <a:gd name="T8" fmla="*/ 194 w 198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27">
                    <a:moveTo>
                      <a:pt x="194" y="0"/>
                    </a:moveTo>
                    <a:lnTo>
                      <a:pt x="0" y="97"/>
                    </a:lnTo>
                    <a:lnTo>
                      <a:pt x="4" y="127"/>
                    </a:lnTo>
                    <a:lnTo>
                      <a:pt x="198" y="30"/>
                    </a:lnTo>
                    <a:lnTo>
                      <a:pt x="19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27" name="Freeform 285">
                <a:extLst>
                  <a:ext uri="{FF2B5EF4-FFF2-40B4-BE49-F238E27FC236}">
                    <a16:creationId xmlns:a16="http://schemas.microsoft.com/office/drawing/2014/main" id="{2F67BFF0-3177-4020-A996-50534CDFD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644922" y="-11291556"/>
                <a:ext cx="1316276" cy="428697"/>
              </a:xfrm>
              <a:custGeom>
                <a:avLst/>
                <a:gdLst>
                  <a:gd name="T0" fmla="*/ 193 w 197"/>
                  <a:gd name="T1" fmla="*/ 0 h 127"/>
                  <a:gd name="T2" fmla="*/ 0 w 197"/>
                  <a:gd name="T3" fmla="*/ 97 h 127"/>
                  <a:gd name="T4" fmla="*/ 4 w 197"/>
                  <a:gd name="T5" fmla="*/ 127 h 127"/>
                  <a:gd name="T6" fmla="*/ 197 w 197"/>
                  <a:gd name="T7" fmla="*/ 30 h 127"/>
                  <a:gd name="T8" fmla="*/ 193 w 197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27">
                    <a:moveTo>
                      <a:pt x="193" y="0"/>
                    </a:moveTo>
                    <a:lnTo>
                      <a:pt x="0" y="97"/>
                    </a:lnTo>
                    <a:lnTo>
                      <a:pt x="4" y="127"/>
                    </a:lnTo>
                    <a:lnTo>
                      <a:pt x="197" y="30"/>
                    </a:lnTo>
                    <a:lnTo>
                      <a:pt x="193" y="0"/>
                    </a:lnTo>
                    <a:close/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28" name="Freeform 286">
                <a:extLst>
                  <a:ext uri="{FF2B5EF4-FFF2-40B4-BE49-F238E27FC236}">
                    <a16:creationId xmlns:a16="http://schemas.microsoft.com/office/drawing/2014/main" id="{20661B04-D892-48B2-91E8-F300EA105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644922" y="-11291556"/>
                <a:ext cx="1316276" cy="428697"/>
              </a:xfrm>
              <a:custGeom>
                <a:avLst/>
                <a:gdLst>
                  <a:gd name="T0" fmla="*/ 193 w 197"/>
                  <a:gd name="T1" fmla="*/ 0 h 127"/>
                  <a:gd name="T2" fmla="*/ 0 w 197"/>
                  <a:gd name="T3" fmla="*/ 97 h 127"/>
                  <a:gd name="T4" fmla="*/ 4 w 197"/>
                  <a:gd name="T5" fmla="*/ 127 h 127"/>
                  <a:gd name="T6" fmla="*/ 197 w 197"/>
                  <a:gd name="T7" fmla="*/ 30 h 127"/>
                  <a:gd name="T8" fmla="*/ 193 w 197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27">
                    <a:moveTo>
                      <a:pt x="193" y="0"/>
                    </a:moveTo>
                    <a:lnTo>
                      <a:pt x="0" y="97"/>
                    </a:lnTo>
                    <a:lnTo>
                      <a:pt x="4" y="127"/>
                    </a:lnTo>
                    <a:lnTo>
                      <a:pt x="197" y="30"/>
                    </a:lnTo>
                    <a:lnTo>
                      <a:pt x="19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29" name="Freeform 287">
                <a:extLst>
                  <a:ext uri="{FF2B5EF4-FFF2-40B4-BE49-F238E27FC236}">
                    <a16:creationId xmlns:a16="http://schemas.microsoft.com/office/drawing/2014/main" id="{38D70383-FBB6-4DDB-B8B9-80EB8914B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388782" y="-13080612"/>
                <a:ext cx="1316276" cy="432074"/>
              </a:xfrm>
              <a:custGeom>
                <a:avLst/>
                <a:gdLst>
                  <a:gd name="T0" fmla="*/ 193 w 197"/>
                  <a:gd name="T1" fmla="*/ 0 h 128"/>
                  <a:gd name="T2" fmla="*/ 0 w 197"/>
                  <a:gd name="T3" fmla="*/ 98 h 128"/>
                  <a:gd name="T4" fmla="*/ 4 w 197"/>
                  <a:gd name="T5" fmla="*/ 128 h 128"/>
                  <a:gd name="T6" fmla="*/ 197 w 197"/>
                  <a:gd name="T7" fmla="*/ 30 h 128"/>
                  <a:gd name="T8" fmla="*/ 193 w 197"/>
                  <a:gd name="T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28">
                    <a:moveTo>
                      <a:pt x="193" y="0"/>
                    </a:moveTo>
                    <a:lnTo>
                      <a:pt x="0" y="98"/>
                    </a:lnTo>
                    <a:lnTo>
                      <a:pt x="4" y="128"/>
                    </a:lnTo>
                    <a:lnTo>
                      <a:pt x="197" y="30"/>
                    </a:lnTo>
                    <a:lnTo>
                      <a:pt x="193" y="0"/>
                    </a:lnTo>
                    <a:close/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30" name="Freeform 288">
                <a:extLst>
                  <a:ext uri="{FF2B5EF4-FFF2-40B4-BE49-F238E27FC236}">
                    <a16:creationId xmlns:a16="http://schemas.microsoft.com/office/drawing/2014/main" id="{DA673F1A-CCCB-401C-B586-6A7103F590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388782" y="-13080612"/>
                <a:ext cx="1316276" cy="432074"/>
              </a:xfrm>
              <a:custGeom>
                <a:avLst/>
                <a:gdLst>
                  <a:gd name="T0" fmla="*/ 193 w 197"/>
                  <a:gd name="T1" fmla="*/ 0 h 128"/>
                  <a:gd name="T2" fmla="*/ 0 w 197"/>
                  <a:gd name="T3" fmla="*/ 98 h 128"/>
                  <a:gd name="T4" fmla="*/ 4 w 197"/>
                  <a:gd name="T5" fmla="*/ 128 h 128"/>
                  <a:gd name="T6" fmla="*/ 197 w 197"/>
                  <a:gd name="T7" fmla="*/ 30 h 128"/>
                  <a:gd name="T8" fmla="*/ 193 w 197"/>
                  <a:gd name="T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28">
                    <a:moveTo>
                      <a:pt x="193" y="0"/>
                    </a:moveTo>
                    <a:lnTo>
                      <a:pt x="0" y="98"/>
                    </a:lnTo>
                    <a:lnTo>
                      <a:pt x="4" y="128"/>
                    </a:lnTo>
                    <a:lnTo>
                      <a:pt x="197" y="30"/>
                    </a:lnTo>
                    <a:lnTo>
                      <a:pt x="19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31" name="Freeform 289">
                <a:extLst>
                  <a:ext uri="{FF2B5EF4-FFF2-40B4-BE49-F238E27FC236}">
                    <a16:creationId xmlns:a16="http://schemas.microsoft.com/office/drawing/2014/main" id="{9521F8B9-6335-46BD-A199-5B2B543675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342008" y="-12878078"/>
                <a:ext cx="1322956" cy="432074"/>
              </a:xfrm>
              <a:custGeom>
                <a:avLst/>
                <a:gdLst>
                  <a:gd name="T0" fmla="*/ 194 w 198"/>
                  <a:gd name="T1" fmla="*/ 0 h 128"/>
                  <a:gd name="T2" fmla="*/ 0 w 198"/>
                  <a:gd name="T3" fmla="*/ 98 h 128"/>
                  <a:gd name="T4" fmla="*/ 4 w 198"/>
                  <a:gd name="T5" fmla="*/ 128 h 128"/>
                  <a:gd name="T6" fmla="*/ 198 w 198"/>
                  <a:gd name="T7" fmla="*/ 30 h 128"/>
                  <a:gd name="T8" fmla="*/ 194 w 198"/>
                  <a:gd name="T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28">
                    <a:moveTo>
                      <a:pt x="194" y="0"/>
                    </a:moveTo>
                    <a:lnTo>
                      <a:pt x="0" y="98"/>
                    </a:lnTo>
                    <a:lnTo>
                      <a:pt x="4" y="128"/>
                    </a:lnTo>
                    <a:lnTo>
                      <a:pt x="198" y="30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32" name="Freeform 290">
                <a:extLst>
                  <a:ext uri="{FF2B5EF4-FFF2-40B4-BE49-F238E27FC236}">
                    <a16:creationId xmlns:a16="http://schemas.microsoft.com/office/drawing/2014/main" id="{6CFFBA44-5D2F-4750-BAD1-79E3ED3953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342008" y="-12878078"/>
                <a:ext cx="1322956" cy="432074"/>
              </a:xfrm>
              <a:custGeom>
                <a:avLst/>
                <a:gdLst>
                  <a:gd name="T0" fmla="*/ 194 w 198"/>
                  <a:gd name="T1" fmla="*/ 0 h 128"/>
                  <a:gd name="T2" fmla="*/ 0 w 198"/>
                  <a:gd name="T3" fmla="*/ 98 h 128"/>
                  <a:gd name="T4" fmla="*/ 4 w 198"/>
                  <a:gd name="T5" fmla="*/ 128 h 128"/>
                  <a:gd name="T6" fmla="*/ 198 w 198"/>
                  <a:gd name="T7" fmla="*/ 30 h 128"/>
                  <a:gd name="T8" fmla="*/ 194 w 198"/>
                  <a:gd name="T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28">
                    <a:moveTo>
                      <a:pt x="194" y="0"/>
                    </a:moveTo>
                    <a:lnTo>
                      <a:pt x="0" y="98"/>
                    </a:lnTo>
                    <a:lnTo>
                      <a:pt x="4" y="128"/>
                    </a:lnTo>
                    <a:lnTo>
                      <a:pt x="198" y="30"/>
                    </a:lnTo>
                    <a:lnTo>
                      <a:pt x="19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33" name="Freeform 291">
                <a:extLst>
                  <a:ext uri="{FF2B5EF4-FFF2-40B4-BE49-F238E27FC236}">
                    <a16:creationId xmlns:a16="http://schemas.microsoft.com/office/drawing/2014/main" id="{B2B59BE4-88F5-4F79-BE0F-70DE0DF1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241786" y="-12479760"/>
                <a:ext cx="1276187" cy="421946"/>
              </a:xfrm>
              <a:custGeom>
                <a:avLst/>
                <a:gdLst>
                  <a:gd name="T0" fmla="*/ 191 w 191"/>
                  <a:gd name="T1" fmla="*/ 0 h 125"/>
                  <a:gd name="T2" fmla="*/ 0 w 191"/>
                  <a:gd name="T3" fmla="*/ 95 h 125"/>
                  <a:gd name="T4" fmla="*/ 4 w 191"/>
                  <a:gd name="T5" fmla="*/ 125 h 125"/>
                  <a:gd name="T6" fmla="*/ 187 w 191"/>
                  <a:gd name="T7" fmla="*/ 33 h 125"/>
                  <a:gd name="T8" fmla="*/ 191 w 191"/>
                  <a:gd name="T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1" h="125">
                    <a:moveTo>
                      <a:pt x="191" y="0"/>
                    </a:moveTo>
                    <a:lnTo>
                      <a:pt x="0" y="95"/>
                    </a:lnTo>
                    <a:lnTo>
                      <a:pt x="4" y="125"/>
                    </a:lnTo>
                    <a:lnTo>
                      <a:pt x="187" y="33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34" name="Freeform 292">
                <a:extLst>
                  <a:ext uri="{FF2B5EF4-FFF2-40B4-BE49-F238E27FC236}">
                    <a16:creationId xmlns:a16="http://schemas.microsoft.com/office/drawing/2014/main" id="{9B75B1CB-6B35-4B2E-9BBF-4F2591013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241786" y="-12479760"/>
                <a:ext cx="1276187" cy="421946"/>
              </a:xfrm>
              <a:custGeom>
                <a:avLst/>
                <a:gdLst>
                  <a:gd name="T0" fmla="*/ 191 w 191"/>
                  <a:gd name="T1" fmla="*/ 0 h 125"/>
                  <a:gd name="T2" fmla="*/ 0 w 191"/>
                  <a:gd name="T3" fmla="*/ 95 h 125"/>
                  <a:gd name="T4" fmla="*/ 4 w 191"/>
                  <a:gd name="T5" fmla="*/ 125 h 125"/>
                  <a:gd name="T6" fmla="*/ 187 w 191"/>
                  <a:gd name="T7" fmla="*/ 33 h 125"/>
                  <a:gd name="T8" fmla="*/ 191 w 191"/>
                  <a:gd name="T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1" h="125">
                    <a:moveTo>
                      <a:pt x="191" y="0"/>
                    </a:moveTo>
                    <a:lnTo>
                      <a:pt x="0" y="95"/>
                    </a:lnTo>
                    <a:lnTo>
                      <a:pt x="4" y="125"/>
                    </a:lnTo>
                    <a:lnTo>
                      <a:pt x="187" y="33"/>
                    </a:lnTo>
                    <a:lnTo>
                      <a:pt x="19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35" name="Freeform 293">
                <a:extLst>
                  <a:ext uri="{FF2B5EF4-FFF2-40B4-BE49-F238E27FC236}">
                    <a16:creationId xmlns:a16="http://schemas.microsoft.com/office/drawing/2014/main" id="{61D258DC-39BD-47A2-BDB5-91E7D7711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195013" y="-12253597"/>
                <a:ext cx="1169282" cy="398318"/>
              </a:xfrm>
              <a:custGeom>
                <a:avLst/>
                <a:gdLst>
                  <a:gd name="T0" fmla="*/ 175 w 175"/>
                  <a:gd name="T1" fmla="*/ 0 h 118"/>
                  <a:gd name="T2" fmla="*/ 0 w 175"/>
                  <a:gd name="T3" fmla="*/ 88 h 118"/>
                  <a:gd name="T4" fmla="*/ 4 w 175"/>
                  <a:gd name="T5" fmla="*/ 118 h 118"/>
                  <a:gd name="T6" fmla="*/ 171 w 175"/>
                  <a:gd name="T7" fmla="*/ 34 h 118"/>
                  <a:gd name="T8" fmla="*/ 175 w 175"/>
                  <a:gd name="T9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118">
                    <a:moveTo>
                      <a:pt x="175" y="0"/>
                    </a:moveTo>
                    <a:lnTo>
                      <a:pt x="0" y="88"/>
                    </a:lnTo>
                    <a:lnTo>
                      <a:pt x="4" y="118"/>
                    </a:lnTo>
                    <a:lnTo>
                      <a:pt x="171" y="3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36" name="Freeform 294">
                <a:extLst>
                  <a:ext uri="{FF2B5EF4-FFF2-40B4-BE49-F238E27FC236}">
                    <a16:creationId xmlns:a16="http://schemas.microsoft.com/office/drawing/2014/main" id="{70B1B643-53C7-45DC-854E-248AFA4DA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195013" y="-12253597"/>
                <a:ext cx="1169282" cy="398318"/>
              </a:xfrm>
              <a:custGeom>
                <a:avLst/>
                <a:gdLst>
                  <a:gd name="T0" fmla="*/ 175 w 175"/>
                  <a:gd name="T1" fmla="*/ 0 h 118"/>
                  <a:gd name="T2" fmla="*/ 0 w 175"/>
                  <a:gd name="T3" fmla="*/ 88 h 118"/>
                  <a:gd name="T4" fmla="*/ 4 w 175"/>
                  <a:gd name="T5" fmla="*/ 118 h 118"/>
                  <a:gd name="T6" fmla="*/ 171 w 175"/>
                  <a:gd name="T7" fmla="*/ 34 h 118"/>
                  <a:gd name="T8" fmla="*/ 175 w 175"/>
                  <a:gd name="T9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118">
                    <a:moveTo>
                      <a:pt x="175" y="0"/>
                    </a:moveTo>
                    <a:lnTo>
                      <a:pt x="0" y="88"/>
                    </a:lnTo>
                    <a:lnTo>
                      <a:pt x="4" y="118"/>
                    </a:lnTo>
                    <a:lnTo>
                      <a:pt x="171" y="34"/>
                    </a:lnTo>
                    <a:lnTo>
                      <a:pt x="17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37" name="Freeform 295">
                <a:extLst>
                  <a:ext uri="{FF2B5EF4-FFF2-40B4-BE49-F238E27FC236}">
                    <a16:creationId xmlns:a16="http://schemas.microsoft.com/office/drawing/2014/main" id="{15FB42DB-B5AD-4904-BD11-F03CCB6581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094791" y="-11814772"/>
                <a:ext cx="962150" cy="347683"/>
              </a:xfrm>
              <a:custGeom>
                <a:avLst/>
                <a:gdLst>
                  <a:gd name="T0" fmla="*/ 144 w 144"/>
                  <a:gd name="T1" fmla="*/ 0 h 103"/>
                  <a:gd name="T2" fmla="*/ 0 w 144"/>
                  <a:gd name="T3" fmla="*/ 73 h 103"/>
                  <a:gd name="T4" fmla="*/ 3 w 144"/>
                  <a:gd name="T5" fmla="*/ 103 h 103"/>
                  <a:gd name="T6" fmla="*/ 140 w 144"/>
                  <a:gd name="T7" fmla="*/ 34 h 103"/>
                  <a:gd name="T8" fmla="*/ 144 w 144"/>
                  <a:gd name="T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03">
                    <a:moveTo>
                      <a:pt x="144" y="0"/>
                    </a:moveTo>
                    <a:lnTo>
                      <a:pt x="0" y="73"/>
                    </a:lnTo>
                    <a:lnTo>
                      <a:pt x="3" y="103"/>
                    </a:lnTo>
                    <a:lnTo>
                      <a:pt x="140" y="34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38" name="Freeform 296">
                <a:extLst>
                  <a:ext uri="{FF2B5EF4-FFF2-40B4-BE49-F238E27FC236}">
                    <a16:creationId xmlns:a16="http://schemas.microsoft.com/office/drawing/2014/main" id="{9EB997DC-A501-4982-81CC-F8DD66BD0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094791" y="-11814772"/>
                <a:ext cx="962150" cy="347683"/>
              </a:xfrm>
              <a:custGeom>
                <a:avLst/>
                <a:gdLst>
                  <a:gd name="T0" fmla="*/ 144 w 144"/>
                  <a:gd name="T1" fmla="*/ 0 h 103"/>
                  <a:gd name="T2" fmla="*/ 0 w 144"/>
                  <a:gd name="T3" fmla="*/ 73 h 103"/>
                  <a:gd name="T4" fmla="*/ 3 w 144"/>
                  <a:gd name="T5" fmla="*/ 103 h 103"/>
                  <a:gd name="T6" fmla="*/ 140 w 144"/>
                  <a:gd name="T7" fmla="*/ 34 h 103"/>
                  <a:gd name="T8" fmla="*/ 144 w 144"/>
                  <a:gd name="T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03">
                    <a:moveTo>
                      <a:pt x="144" y="0"/>
                    </a:moveTo>
                    <a:lnTo>
                      <a:pt x="0" y="73"/>
                    </a:lnTo>
                    <a:lnTo>
                      <a:pt x="3" y="103"/>
                    </a:lnTo>
                    <a:lnTo>
                      <a:pt x="140" y="34"/>
                    </a:lnTo>
                    <a:lnTo>
                      <a:pt x="14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39" name="Freeform 297">
                <a:extLst>
                  <a:ext uri="{FF2B5EF4-FFF2-40B4-BE49-F238E27FC236}">
                    <a16:creationId xmlns:a16="http://schemas.microsoft.com/office/drawing/2014/main" id="{675D8156-50E6-47D5-91ED-D2DF6A4AB6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048018" y="-11585233"/>
                <a:ext cx="861928" cy="317304"/>
              </a:xfrm>
              <a:custGeom>
                <a:avLst/>
                <a:gdLst>
                  <a:gd name="T0" fmla="*/ 129 w 129"/>
                  <a:gd name="T1" fmla="*/ 0 h 94"/>
                  <a:gd name="T2" fmla="*/ 0 w 129"/>
                  <a:gd name="T3" fmla="*/ 64 h 94"/>
                  <a:gd name="T4" fmla="*/ 4 w 129"/>
                  <a:gd name="T5" fmla="*/ 94 h 94"/>
                  <a:gd name="T6" fmla="*/ 125 w 129"/>
                  <a:gd name="T7" fmla="*/ 34 h 94"/>
                  <a:gd name="T8" fmla="*/ 129 w 129"/>
                  <a:gd name="T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94">
                    <a:moveTo>
                      <a:pt x="129" y="0"/>
                    </a:moveTo>
                    <a:lnTo>
                      <a:pt x="0" y="64"/>
                    </a:lnTo>
                    <a:lnTo>
                      <a:pt x="4" y="94"/>
                    </a:lnTo>
                    <a:lnTo>
                      <a:pt x="125" y="34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40" name="Freeform 298">
                <a:extLst>
                  <a:ext uri="{FF2B5EF4-FFF2-40B4-BE49-F238E27FC236}">
                    <a16:creationId xmlns:a16="http://schemas.microsoft.com/office/drawing/2014/main" id="{72098E48-66B1-4C8B-8D41-A3C05F7C8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048018" y="-11585233"/>
                <a:ext cx="861928" cy="317304"/>
              </a:xfrm>
              <a:custGeom>
                <a:avLst/>
                <a:gdLst>
                  <a:gd name="T0" fmla="*/ 129 w 129"/>
                  <a:gd name="T1" fmla="*/ 0 h 94"/>
                  <a:gd name="T2" fmla="*/ 0 w 129"/>
                  <a:gd name="T3" fmla="*/ 64 h 94"/>
                  <a:gd name="T4" fmla="*/ 4 w 129"/>
                  <a:gd name="T5" fmla="*/ 94 h 94"/>
                  <a:gd name="T6" fmla="*/ 125 w 129"/>
                  <a:gd name="T7" fmla="*/ 34 h 94"/>
                  <a:gd name="T8" fmla="*/ 129 w 129"/>
                  <a:gd name="T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94">
                    <a:moveTo>
                      <a:pt x="129" y="0"/>
                    </a:moveTo>
                    <a:lnTo>
                      <a:pt x="0" y="64"/>
                    </a:lnTo>
                    <a:lnTo>
                      <a:pt x="4" y="94"/>
                    </a:lnTo>
                    <a:lnTo>
                      <a:pt x="125" y="34"/>
                    </a:lnTo>
                    <a:lnTo>
                      <a:pt x="12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41" name="Freeform 299">
                <a:extLst>
                  <a:ext uri="{FF2B5EF4-FFF2-40B4-BE49-F238E27FC236}">
                    <a16:creationId xmlns:a16="http://schemas.microsoft.com/office/drawing/2014/main" id="{15A2D8A9-648C-445E-A9EA-F0C485F6F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293034" y="-11095773"/>
                <a:ext cx="434306" cy="394941"/>
              </a:xfrm>
              <a:custGeom>
                <a:avLst/>
                <a:gdLst>
                  <a:gd name="T0" fmla="*/ 73 w 146"/>
                  <a:gd name="T1" fmla="*/ 0 h 132"/>
                  <a:gd name="T2" fmla="*/ 57 w 146"/>
                  <a:gd name="T3" fmla="*/ 2 h 132"/>
                  <a:gd name="T4" fmla="*/ 9 w 146"/>
                  <a:gd name="T5" fmla="*/ 82 h 132"/>
                  <a:gd name="T6" fmla="*/ 73 w 146"/>
                  <a:gd name="T7" fmla="*/ 132 h 132"/>
                  <a:gd name="T8" fmla="*/ 89 w 146"/>
                  <a:gd name="T9" fmla="*/ 130 h 132"/>
                  <a:gd name="T10" fmla="*/ 137 w 146"/>
                  <a:gd name="T11" fmla="*/ 50 h 132"/>
                  <a:gd name="T12" fmla="*/ 73 w 146"/>
                  <a:gd name="T1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" h="132">
                    <a:moveTo>
                      <a:pt x="73" y="0"/>
                    </a:moveTo>
                    <a:cubicBezTo>
                      <a:pt x="68" y="0"/>
                      <a:pt x="62" y="1"/>
                      <a:pt x="57" y="2"/>
                    </a:cubicBezTo>
                    <a:cubicBezTo>
                      <a:pt x="22" y="11"/>
                      <a:pt x="0" y="47"/>
                      <a:pt x="9" y="82"/>
                    </a:cubicBezTo>
                    <a:cubicBezTo>
                      <a:pt x="17" y="112"/>
                      <a:pt x="44" y="132"/>
                      <a:pt x="73" y="132"/>
                    </a:cubicBezTo>
                    <a:cubicBezTo>
                      <a:pt x="78" y="132"/>
                      <a:pt x="84" y="131"/>
                      <a:pt x="89" y="130"/>
                    </a:cubicBezTo>
                    <a:cubicBezTo>
                      <a:pt x="124" y="121"/>
                      <a:pt x="146" y="85"/>
                      <a:pt x="137" y="50"/>
                    </a:cubicBezTo>
                    <a:cubicBezTo>
                      <a:pt x="129" y="20"/>
                      <a:pt x="103" y="0"/>
                      <a:pt x="73" y="0"/>
                    </a:cubicBezTo>
                  </a:path>
                </a:pathLst>
              </a:custGeom>
              <a:solidFill>
                <a:srgbClr val="C3C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42" name="Freeform 307">
                <a:extLst>
                  <a:ext uri="{FF2B5EF4-FFF2-40B4-BE49-F238E27FC236}">
                    <a16:creationId xmlns:a16="http://schemas.microsoft.com/office/drawing/2014/main" id="{74803A93-BFAD-4BB0-9842-018A591301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994565" y="-14096663"/>
                <a:ext cx="6588054" cy="7503907"/>
              </a:xfrm>
              <a:custGeom>
                <a:avLst/>
                <a:gdLst>
                  <a:gd name="T0" fmla="*/ 757 w 986"/>
                  <a:gd name="T1" fmla="*/ 2223 h 2223"/>
                  <a:gd name="T2" fmla="*/ 0 w 986"/>
                  <a:gd name="T3" fmla="*/ 1850 h 2223"/>
                  <a:gd name="T4" fmla="*/ 228 w 986"/>
                  <a:gd name="T5" fmla="*/ 0 h 2223"/>
                  <a:gd name="T6" fmla="*/ 986 w 986"/>
                  <a:gd name="T7" fmla="*/ 373 h 2223"/>
                  <a:gd name="T8" fmla="*/ 757 w 986"/>
                  <a:gd name="T9" fmla="*/ 2223 h 2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6" h="2223">
                    <a:moveTo>
                      <a:pt x="757" y="2223"/>
                    </a:moveTo>
                    <a:lnTo>
                      <a:pt x="0" y="1850"/>
                    </a:lnTo>
                    <a:lnTo>
                      <a:pt x="228" y="0"/>
                    </a:lnTo>
                    <a:lnTo>
                      <a:pt x="986" y="373"/>
                    </a:lnTo>
                    <a:lnTo>
                      <a:pt x="757" y="2223"/>
                    </a:ln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43" name="Freeform 308">
                <a:extLst>
                  <a:ext uri="{FF2B5EF4-FFF2-40B4-BE49-F238E27FC236}">
                    <a16:creationId xmlns:a16="http://schemas.microsoft.com/office/drawing/2014/main" id="{D8770356-5CC0-49B4-B337-D871628C4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994565" y="-14096663"/>
                <a:ext cx="6588054" cy="7503907"/>
              </a:xfrm>
              <a:custGeom>
                <a:avLst/>
                <a:gdLst>
                  <a:gd name="T0" fmla="*/ 757 w 986"/>
                  <a:gd name="T1" fmla="*/ 2223 h 2223"/>
                  <a:gd name="T2" fmla="*/ 0 w 986"/>
                  <a:gd name="T3" fmla="*/ 1850 h 2223"/>
                  <a:gd name="T4" fmla="*/ 228 w 986"/>
                  <a:gd name="T5" fmla="*/ 0 h 2223"/>
                  <a:gd name="T6" fmla="*/ 986 w 986"/>
                  <a:gd name="T7" fmla="*/ 373 h 2223"/>
                  <a:gd name="T8" fmla="*/ 757 w 986"/>
                  <a:gd name="T9" fmla="*/ 2223 h 2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6" h="2223">
                    <a:moveTo>
                      <a:pt x="757" y="2223"/>
                    </a:moveTo>
                    <a:lnTo>
                      <a:pt x="0" y="1850"/>
                    </a:lnTo>
                    <a:lnTo>
                      <a:pt x="228" y="0"/>
                    </a:lnTo>
                    <a:lnTo>
                      <a:pt x="986" y="373"/>
                    </a:lnTo>
                    <a:lnTo>
                      <a:pt x="757" y="2223"/>
                    </a:ln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244" name="Freeform 309">
                <a:extLst>
                  <a:ext uri="{FF2B5EF4-FFF2-40B4-BE49-F238E27FC236}">
                    <a16:creationId xmlns:a16="http://schemas.microsoft.com/office/drawing/2014/main" id="{46A1BBD5-0D51-47BC-854C-3D7720358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074744" y="-14197929"/>
                <a:ext cx="6588054" cy="7503907"/>
              </a:xfrm>
              <a:custGeom>
                <a:avLst/>
                <a:gdLst>
                  <a:gd name="T0" fmla="*/ 758 w 986"/>
                  <a:gd name="T1" fmla="*/ 2223 h 2223"/>
                  <a:gd name="T2" fmla="*/ 0 w 986"/>
                  <a:gd name="T3" fmla="*/ 1849 h 2223"/>
                  <a:gd name="T4" fmla="*/ 228 w 986"/>
                  <a:gd name="T5" fmla="*/ 0 h 2223"/>
                  <a:gd name="T6" fmla="*/ 986 w 986"/>
                  <a:gd name="T7" fmla="*/ 372 h 2223"/>
                  <a:gd name="T8" fmla="*/ 758 w 986"/>
                  <a:gd name="T9" fmla="*/ 2223 h 2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6" h="2223">
                    <a:moveTo>
                      <a:pt x="758" y="2223"/>
                    </a:moveTo>
                    <a:lnTo>
                      <a:pt x="0" y="1849"/>
                    </a:lnTo>
                    <a:lnTo>
                      <a:pt x="228" y="0"/>
                    </a:lnTo>
                    <a:lnTo>
                      <a:pt x="986" y="372"/>
                    </a:lnTo>
                    <a:lnTo>
                      <a:pt x="758" y="222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245" name="Freeform 310">
                <a:extLst>
                  <a:ext uri="{FF2B5EF4-FFF2-40B4-BE49-F238E27FC236}">
                    <a16:creationId xmlns:a16="http://schemas.microsoft.com/office/drawing/2014/main" id="{CD739F5B-8DE1-4E61-A8CE-28BA2ABB2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074744" y="-14197929"/>
                <a:ext cx="6588054" cy="7503907"/>
              </a:xfrm>
              <a:custGeom>
                <a:avLst/>
                <a:gdLst>
                  <a:gd name="T0" fmla="*/ 758 w 986"/>
                  <a:gd name="T1" fmla="*/ 2223 h 2223"/>
                  <a:gd name="T2" fmla="*/ 0 w 986"/>
                  <a:gd name="T3" fmla="*/ 1849 h 2223"/>
                  <a:gd name="T4" fmla="*/ 228 w 986"/>
                  <a:gd name="T5" fmla="*/ 0 h 2223"/>
                  <a:gd name="T6" fmla="*/ 986 w 986"/>
                  <a:gd name="T7" fmla="*/ 372 h 2223"/>
                  <a:gd name="T8" fmla="*/ 758 w 986"/>
                  <a:gd name="T9" fmla="*/ 2223 h 2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6" h="2223">
                    <a:moveTo>
                      <a:pt x="758" y="2223"/>
                    </a:moveTo>
                    <a:lnTo>
                      <a:pt x="0" y="1849"/>
                    </a:lnTo>
                    <a:lnTo>
                      <a:pt x="228" y="0"/>
                    </a:lnTo>
                    <a:lnTo>
                      <a:pt x="986" y="372"/>
                    </a:lnTo>
                    <a:lnTo>
                      <a:pt x="758" y="222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246" name="Freeform 311">
                <a:extLst>
                  <a:ext uri="{FF2B5EF4-FFF2-40B4-BE49-F238E27FC236}">
                    <a16:creationId xmlns:a16="http://schemas.microsoft.com/office/drawing/2014/main" id="{45797B25-BC7E-46C1-AA85-885FED0446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486729" y="-10829104"/>
                <a:ext cx="1489998" cy="1097061"/>
              </a:xfrm>
              <a:custGeom>
                <a:avLst/>
                <a:gdLst>
                  <a:gd name="T0" fmla="*/ 237 w 506"/>
                  <a:gd name="T1" fmla="*/ 0 h 369"/>
                  <a:gd name="T2" fmla="*/ 0 w 506"/>
                  <a:gd name="T3" fmla="*/ 266 h 369"/>
                  <a:gd name="T4" fmla="*/ 142 w 506"/>
                  <a:gd name="T5" fmla="*/ 335 h 369"/>
                  <a:gd name="T6" fmla="*/ 506 w 506"/>
                  <a:gd name="T7" fmla="*/ 230 h 369"/>
                  <a:gd name="T8" fmla="*/ 237 w 506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6" h="369">
                    <a:moveTo>
                      <a:pt x="237" y="0"/>
                    </a:moveTo>
                    <a:cubicBezTo>
                      <a:pt x="0" y="266"/>
                      <a:pt x="0" y="266"/>
                      <a:pt x="0" y="266"/>
                    </a:cubicBezTo>
                    <a:cubicBezTo>
                      <a:pt x="41" y="298"/>
                      <a:pt x="89" y="322"/>
                      <a:pt x="142" y="335"/>
                    </a:cubicBezTo>
                    <a:cubicBezTo>
                      <a:pt x="278" y="369"/>
                      <a:pt x="415" y="324"/>
                      <a:pt x="506" y="230"/>
                    </a:cubicBez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074D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47" name="Freeform 312">
                <a:extLst>
                  <a:ext uri="{FF2B5EF4-FFF2-40B4-BE49-F238E27FC236}">
                    <a16:creationId xmlns:a16="http://schemas.microsoft.com/office/drawing/2014/main" id="{D4004C3C-8BAA-4D9D-98BA-6F6A955B0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04980" y="-12007179"/>
                <a:ext cx="1135871" cy="1738421"/>
              </a:xfrm>
              <a:custGeom>
                <a:avLst/>
                <a:gdLst>
                  <a:gd name="T0" fmla="*/ 0 w 385"/>
                  <a:gd name="T1" fmla="*/ 346 h 583"/>
                  <a:gd name="T2" fmla="*/ 276 w 385"/>
                  <a:gd name="T3" fmla="*/ 583 h 583"/>
                  <a:gd name="T4" fmla="*/ 337 w 385"/>
                  <a:gd name="T5" fmla="*/ 452 h 583"/>
                  <a:gd name="T6" fmla="*/ 85 w 385"/>
                  <a:gd name="T7" fmla="*/ 0 h 583"/>
                  <a:gd name="T8" fmla="*/ 0 w 385"/>
                  <a:gd name="T9" fmla="*/ 346 h 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5" h="583">
                    <a:moveTo>
                      <a:pt x="0" y="346"/>
                    </a:moveTo>
                    <a:cubicBezTo>
                      <a:pt x="276" y="583"/>
                      <a:pt x="276" y="583"/>
                      <a:pt x="276" y="583"/>
                    </a:cubicBezTo>
                    <a:cubicBezTo>
                      <a:pt x="304" y="545"/>
                      <a:pt x="325" y="501"/>
                      <a:pt x="337" y="452"/>
                    </a:cubicBezTo>
                    <a:cubicBezTo>
                      <a:pt x="385" y="257"/>
                      <a:pt x="273" y="61"/>
                      <a:pt x="85" y="0"/>
                    </a:cubicBezTo>
                    <a:lnTo>
                      <a:pt x="0" y="346"/>
                    </a:lnTo>
                    <a:close/>
                  </a:path>
                </a:pathLst>
              </a:custGeom>
              <a:solidFill>
                <a:srgbClr val="FCB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48" name="Freeform 313">
                <a:extLst>
                  <a:ext uri="{FF2B5EF4-FFF2-40B4-BE49-F238E27FC236}">
                    <a16:creationId xmlns:a16="http://schemas.microsoft.com/office/drawing/2014/main" id="{3B5E3CCD-48F8-46AC-B498-E493F2E05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987847" y="-12145579"/>
                <a:ext cx="1376409" cy="2001716"/>
              </a:xfrm>
              <a:custGeom>
                <a:avLst/>
                <a:gdLst>
                  <a:gd name="T0" fmla="*/ 128 w 465"/>
                  <a:gd name="T1" fmla="*/ 672 h 672"/>
                  <a:gd name="T2" fmla="*/ 377 w 465"/>
                  <a:gd name="T3" fmla="*/ 391 h 672"/>
                  <a:gd name="T4" fmla="*/ 465 w 465"/>
                  <a:gd name="T5" fmla="*/ 34 h 672"/>
                  <a:gd name="T6" fmla="*/ 32 w 465"/>
                  <a:gd name="T7" fmla="*/ 317 h 672"/>
                  <a:gd name="T8" fmla="*/ 128 w 465"/>
                  <a:gd name="T9" fmla="*/ 672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5" h="672">
                    <a:moveTo>
                      <a:pt x="128" y="672"/>
                    </a:moveTo>
                    <a:cubicBezTo>
                      <a:pt x="377" y="391"/>
                      <a:pt x="377" y="391"/>
                      <a:pt x="377" y="391"/>
                    </a:cubicBezTo>
                    <a:cubicBezTo>
                      <a:pt x="465" y="34"/>
                      <a:pt x="465" y="34"/>
                      <a:pt x="465" y="34"/>
                    </a:cubicBezTo>
                    <a:cubicBezTo>
                      <a:pt x="271" y="0"/>
                      <a:pt x="80" y="123"/>
                      <a:pt x="32" y="317"/>
                    </a:cubicBezTo>
                    <a:cubicBezTo>
                      <a:pt x="0" y="449"/>
                      <a:pt x="40" y="581"/>
                      <a:pt x="128" y="672"/>
                    </a:cubicBezTo>
                    <a:close/>
                  </a:path>
                </a:pathLst>
              </a:custGeom>
              <a:solidFill>
                <a:srgbClr val="CB1B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49" name="Freeform 314">
                <a:extLst>
                  <a:ext uri="{FF2B5EF4-FFF2-40B4-BE49-F238E27FC236}">
                    <a16:creationId xmlns:a16="http://schemas.microsoft.com/office/drawing/2014/main" id="{A8D9A6F9-819B-436C-95E2-8DF71BBE86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050223" y="-13688217"/>
                <a:ext cx="3828557" cy="1211831"/>
              </a:xfrm>
              <a:custGeom>
                <a:avLst/>
                <a:gdLst>
                  <a:gd name="T0" fmla="*/ 10 w 573"/>
                  <a:gd name="T1" fmla="*/ 0 h 359"/>
                  <a:gd name="T2" fmla="*/ 0 w 573"/>
                  <a:gd name="T3" fmla="*/ 82 h 359"/>
                  <a:gd name="T4" fmla="*/ 563 w 573"/>
                  <a:gd name="T5" fmla="*/ 359 h 359"/>
                  <a:gd name="T6" fmla="*/ 573 w 573"/>
                  <a:gd name="T7" fmla="*/ 277 h 359"/>
                  <a:gd name="T8" fmla="*/ 10 w 573"/>
                  <a:gd name="T9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3" h="359">
                    <a:moveTo>
                      <a:pt x="10" y="0"/>
                    </a:moveTo>
                    <a:lnTo>
                      <a:pt x="0" y="82"/>
                    </a:lnTo>
                    <a:lnTo>
                      <a:pt x="563" y="359"/>
                    </a:lnTo>
                    <a:lnTo>
                      <a:pt x="573" y="277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50" name="Freeform 315">
                <a:extLst>
                  <a:ext uri="{FF2B5EF4-FFF2-40B4-BE49-F238E27FC236}">
                    <a16:creationId xmlns:a16="http://schemas.microsoft.com/office/drawing/2014/main" id="{AA639265-E179-4FA1-81D9-8ADC3CEAE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050223" y="-13688217"/>
                <a:ext cx="3828557" cy="1211831"/>
              </a:xfrm>
              <a:custGeom>
                <a:avLst/>
                <a:gdLst>
                  <a:gd name="T0" fmla="*/ 10 w 573"/>
                  <a:gd name="T1" fmla="*/ 0 h 359"/>
                  <a:gd name="T2" fmla="*/ 0 w 573"/>
                  <a:gd name="T3" fmla="*/ 82 h 359"/>
                  <a:gd name="T4" fmla="*/ 563 w 573"/>
                  <a:gd name="T5" fmla="*/ 359 h 359"/>
                  <a:gd name="T6" fmla="*/ 573 w 573"/>
                  <a:gd name="T7" fmla="*/ 277 h 359"/>
                  <a:gd name="T8" fmla="*/ 10 w 573"/>
                  <a:gd name="T9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3" h="359">
                    <a:moveTo>
                      <a:pt x="10" y="0"/>
                    </a:moveTo>
                    <a:lnTo>
                      <a:pt x="0" y="82"/>
                    </a:lnTo>
                    <a:lnTo>
                      <a:pt x="563" y="359"/>
                    </a:lnTo>
                    <a:lnTo>
                      <a:pt x="573" y="277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51" name="Freeform 316">
                <a:extLst>
                  <a:ext uri="{FF2B5EF4-FFF2-40B4-BE49-F238E27FC236}">
                    <a16:creationId xmlns:a16="http://schemas.microsoft.com/office/drawing/2014/main" id="{ACEB0030-AA2E-4FA1-88F8-0A0E544A8E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555784" y="-13063735"/>
                <a:ext cx="2639233" cy="779757"/>
              </a:xfrm>
              <a:custGeom>
                <a:avLst/>
                <a:gdLst>
                  <a:gd name="T0" fmla="*/ 5 w 395"/>
                  <a:gd name="T1" fmla="*/ 0 h 231"/>
                  <a:gd name="T2" fmla="*/ 0 w 395"/>
                  <a:gd name="T3" fmla="*/ 39 h 231"/>
                  <a:gd name="T4" fmla="*/ 390 w 395"/>
                  <a:gd name="T5" fmla="*/ 231 h 231"/>
                  <a:gd name="T6" fmla="*/ 395 w 395"/>
                  <a:gd name="T7" fmla="*/ 192 h 231"/>
                  <a:gd name="T8" fmla="*/ 5 w 395"/>
                  <a:gd name="T9" fmla="*/ 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5" h="231">
                    <a:moveTo>
                      <a:pt x="5" y="0"/>
                    </a:moveTo>
                    <a:lnTo>
                      <a:pt x="0" y="39"/>
                    </a:lnTo>
                    <a:lnTo>
                      <a:pt x="390" y="231"/>
                    </a:lnTo>
                    <a:lnTo>
                      <a:pt x="395" y="19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52" name="Freeform 317">
                <a:extLst>
                  <a:ext uri="{FF2B5EF4-FFF2-40B4-BE49-F238E27FC236}">
                    <a16:creationId xmlns:a16="http://schemas.microsoft.com/office/drawing/2014/main" id="{F13B54D1-CFC2-4BD8-8EA9-6DFE8953F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555784" y="-13063735"/>
                <a:ext cx="2639233" cy="779757"/>
              </a:xfrm>
              <a:custGeom>
                <a:avLst/>
                <a:gdLst>
                  <a:gd name="T0" fmla="*/ 5 w 395"/>
                  <a:gd name="T1" fmla="*/ 0 h 231"/>
                  <a:gd name="T2" fmla="*/ 0 w 395"/>
                  <a:gd name="T3" fmla="*/ 39 h 231"/>
                  <a:gd name="T4" fmla="*/ 390 w 395"/>
                  <a:gd name="T5" fmla="*/ 231 h 231"/>
                  <a:gd name="T6" fmla="*/ 395 w 395"/>
                  <a:gd name="T7" fmla="*/ 192 h 231"/>
                  <a:gd name="T8" fmla="*/ 5 w 395"/>
                  <a:gd name="T9" fmla="*/ 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5" h="231">
                    <a:moveTo>
                      <a:pt x="5" y="0"/>
                    </a:moveTo>
                    <a:lnTo>
                      <a:pt x="0" y="39"/>
                    </a:lnTo>
                    <a:lnTo>
                      <a:pt x="390" y="231"/>
                    </a:lnTo>
                    <a:lnTo>
                      <a:pt x="395" y="19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53" name="Freeform 318">
                <a:extLst>
                  <a:ext uri="{FF2B5EF4-FFF2-40B4-BE49-F238E27FC236}">
                    <a16:creationId xmlns:a16="http://schemas.microsoft.com/office/drawing/2014/main" id="{3849288B-B217-4463-844D-612F25AB76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223944" y="-12381869"/>
                <a:ext cx="1423182" cy="448951"/>
              </a:xfrm>
              <a:custGeom>
                <a:avLst/>
                <a:gdLst>
                  <a:gd name="T0" fmla="*/ 3 w 213"/>
                  <a:gd name="T1" fmla="*/ 0 h 133"/>
                  <a:gd name="T2" fmla="*/ 0 w 213"/>
                  <a:gd name="T3" fmla="*/ 30 h 133"/>
                  <a:gd name="T4" fmla="*/ 209 w 213"/>
                  <a:gd name="T5" fmla="*/ 133 h 133"/>
                  <a:gd name="T6" fmla="*/ 213 w 213"/>
                  <a:gd name="T7" fmla="*/ 103 h 133"/>
                  <a:gd name="T8" fmla="*/ 3 w 213"/>
                  <a:gd name="T9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133">
                    <a:moveTo>
                      <a:pt x="3" y="0"/>
                    </a:moveTo>
                    <a:lnTo>
                      <a:pt x="0" y="30"/>
                    </a:lnTo>
                    <a:lnTo>
                      <a:pt x="209" y="133"/>
                    </a:lnTo>
                    <a:lnTo>
                      <a:pt x="213" y="10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54" name="Freeform 319">
                <a:extLst>
                  <a:ext uri="{FF2B5EF4-FFF2-40B4-BE49-F238E27FC236}">
                    <a16:creationId xmlns:a16="http://schemas.microsoft.com/office/drawing/2014/main" id="{5352EDB0-141D-42A3-A843-4A011EA0DF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223944" y="-12381869"/>
                <a:ext cx="1423182" cy="448951"/>
              </a:xfrm>
              <a:custGeom>
                <a:avLst/>
                <a:gdLst>
                  <a:gd name="T0" fmla="*/ 3 w 213"/>
                  <a:gd name="T1" fmla="*/ 0 h 133"/>
                  <a:gd name="T2" fmla="*/ 0 w 213"/>
                  <a:gd name="T3" fmla="*/ 30 h 133"/>
                  <a:gd name="T4" fmla="*/ 209 w 213"/>
                  <a:gd name="T5" fmla="*/ 133 h 133"/>
                  <a:gd name="T6" fmla="*/ 213 w 213"/>
                  <a:gd name="T7" fmla="*/ 103 h 133"/>
                  <a:gd name="T8" fmla="*/ 3 w 213"/>
                  <a:gd name="T9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133">
                    <a:moveTo>
                      <a:pt x="3" y="0"/>
                    </a:moveTo>
                    <a:lnTo>
                      <a:pt x="0" y="30"/>
                    </a:lnTo>
                    <a:lnTo>
                      <a:pt x="209" y="133"/>
                    </a:lnTo>
                    <a:lnTo>
                      <a:pt x="213" y="10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55" name="Freeform 320">
                <a:extLst>
                  <a:ext uri="{FF2B5EF4-FFF2-40B4-BE49-F238E27FC236}">
                    <a16:creationId xmlns:a16="http://schemas.microsoft.com/office/drawing/2014/main" id="{94200490-783D-4FC2-8CF1-1B6B3E54F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290760" y="-12111823"/>
                <a:ext cx="1202688" cy="394941"/>
              </a:xfrm>
              <a:custGeom>
                <a:avLst/>
                <a:gdLst>
                  <a:gd name="T0" fmla="*/ 4 w 180"/>
                  <a:gd name="T1" fmla="*/ 0 h 117"/>
                  <a:gd name="T2" fmla="*/ 0 w 180"/>
                  <a:gd name="T3" fmla="*/ 30 h 117"/>
                  <a:gd name="T4" fmla="*/ 176 w 180"/>
                  <a:gd name="T5" fmla="*/ 117 h 117"/>
                  <a:gd name="T6" fmla="*/ 180 w 180"/>
                  <a:gd name="T7" fmla="*/ 87 h 117"/>
                  <a:gd name="T8" fmla="*/ 4 w 180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117">
                    <a:moveTo>
                      <a:pt x="4" y="0"/>
                    </a:moveTo>
                    <a:lnTo>
                      <a:pt x="0" y="30"/>
                    </a:lnTo>
                    <a:lnTo>
                      <a:pt x="176" y="117"/>
                    </a:lnTo>
                    <a:lnTo>
                      <a:pt x="180" y="8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56" name="Freeform 321">
                <a:extLst>
                  <a:ext uri="{FF2B5EF4-FFF2-40B4-BE49-F238E27FC236}">
                    <a16:creationId xmlns:a16="http://schemas.microsoft.com/office/drawing/2014/main" id="{1F45FFBA-A4D6-45D7-AAE7-2707F109F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290760" y="-12111823"/>
                <a:ext cx="1202688" cy="394941"/>
              </a:xfrm>
              <a:custGeom>
                <a:avLst/>
                <a:gdLst>
                  <a:gd name="T0" fmla="*/ 4 w 180"/>
                  <a:gd name="T1" fmla="*/ 0 h 117"/>
                  <a:gd name="T2" fmla="*/ 0 w 180"/>
                  <a:gd name="T3" fmla="*/ 30 h 117"/>
                  <a:gd name="T4" fmla="*/ 176 w 180"/>
                  <a:gd name="T5" fmla="*/ 117 h 117"/>
                  <a:gd name="T6" fmla="*/ 180 w 180"/>
                  <a:gd name="T7" fmla="*/ 87 h 117"/>
                  <a:gd name="T8" fmla="*/ 4 w 180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117">
                    <a:moveTo>
                      <a:pt x="4" y="0"/>
                    </a:moveTo>
                    <a:lnTo>
                      <a:pt x="0" y="30"/>
                    </a:lnTo>
                    <a:lnTo>
                      <a:pt x="176" y="117"/>
                    </a:lnTo>
                    <a:lnTo>
                      <a:pt x="180" y="87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57" name="Freeform 322">
                <a:extLst>
                  <a:ext uri="{FF2B5EF4-FFF2-40B4-BE49-F238E27FC236}">
                    <a16:creationId xmlns:a16="http://schemas.microsoft.com/office/drawing/2014/main" id="{8AEF68E3-6461-43D3-981B-4DE463954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364256" y="-11808021"/>
                <a:ext cx="1035650" cy="354434"/>
              </a:xfrm>
              <a:custGeom>
                <a:avLst/>
                <a:gdLst>
                  <a:gd name="T0" fmla="*/ 4 w 155"/>
                  <a:gd name="T1" fmla="*/ 0 h 105"/>
                  <a:gd name="T2" fmla="*/ 0 w 155"/>
                  <a:gd name="T3" fmla="*/ 30 h 105"/>
                  <a:gd name="T4" fmla="*/ 151 w 155"/>
                  <a:gd name="T5" fmla="*/ 105 h 105"/>
                  <a:gd name="T6" fmla="*/ 155 w 155"/>
                  <a:gd name="T7" fmla="*/ 75 h 105"/>
                  <a:gd name="T8" fmla="*/ 4 w 155"/>
                  <a:gd name="T9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105">
                    <a:moveTo>
                      <a:pt x="4" y="0"/>
                    </a:moveTo>
                    <a:lnTo>
                      <a:pt x="0" y="30"/>
                    </a:lnTo>
                    <a:lnTo>
                      <a:pt x="151" y="105"/>
                    </a:lnTo>
                    <a:lnTo>
                      <a:pt x="155" y="7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58" name="Freeform 323">
                <a:extLst>
                  <a:ext uri="{FF2B5EF4-FFF2-40B4-BE49-F238E27FC236}">
                    <a16:creationId xmlns:a16="http://schemas.microsoft.com/office/drawing/2014/main" id="{58FD05B0-E1A6-487A-B5F7-0B970A5BC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364256" y="-11808021"/>
                <a:ext cx="1035650" cy="354434"/>
              </a:xfrm>
              <a:custGeom>
                <a:avLst/>
                <a:gdLst>
                  <a:gd name="T0" fmla="*/ 4 w 155"/>
                  <a:gd name="T1" fmla="*/ 0 h 105"/>
                  <a:gd name="T2" fmla="*/ 0 w 155"/>
                  <a:gd name="T3" fmla="*/ 30 h 105"/>
                  <a:gd name="T4" fmla="*/ 151 w 155"/>
                  <a:gd name="T5" fmla="*/ 105 h 105"/>
                  <a:gd name="T6" fmla="*/ 155 w 155"/>
                  <a:gd name="T7" fmla="*/ 75 h 105"/>
                  <a:gd name="T8" fmla="*/ 4 w 155"/>
                  <a:gd name="T9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105">
                    <a:moveTo>
                      <a:pt x="4" y="0"/>
                    </a:moveTo>
                    <a:lnTo>
                      <a:pt x="0" y="30"/>
                    </a:lnTo>
                    <a:lnTo>
                      <a:pt x="151" y="105"/>
                    </a:lnTo>
                    <a:lnTo>
                      <a:pt x="155" y="75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59" name="Freeform 324">
                <a:extLst>
                  <a:ext uri="{FF2B5EF4-FFF2-40B4-BE49-F238E27FC236}">
                    <a16:creationId xmlns:a16="http://schemas.microsoft.com/office/drawing/2014/main" id="{F3FDAD54-2D24-49D9-9ECB-EB19A7D34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444434" y="-11494091"/>
                <a:ext cx="1035650" cy="351060"/>
              </a:xfrm>
              <a:custGeom>
                <a:avLst/>
                <a:gdLst>
                  <a:gd name="T0" fmla="*/ 4 w 155"/>
                  <a:gd name="T1" fmla="*/ 0 h 104"/>
                  <a:gd name="T2" fmla="*/ 0 w 155"/>
                  <a:gd name="T3" fmla="*/ 30 h 104"/>
                  <a:gd name="T4" fmla="*/ 152 w 155"/>
                  <a:gd name="T5" fmla="*/ 104 h 104"/>
                  <a:gd name="T6" fmla="*/ 155 w 155"/>
                  <a:gd name="T7" fmla="*/ 74 h 104"/>
                  <a:gd name="T8" fmla="*/ 4 w 155"/>
                  <a:gd name="T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104">
                    <a:moveTo>
                      <a:pt x="4" y="0"/>
                    </a:moveTo>
                    <a:lnTo>
                      <a:pt x="0" y="30"/>
                    </a:lnTo>
                    <a:lnTo>
                      <a:pt x="152" y="104"/>
                    </a:lnTo>
                    <a:lnTo>
                      <a:pt x="155" y="7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60" name="Freeform 325">
                <a:extLst>
                  <a:ext uri="{FF2B5EF4-FFF2-40B4-BE49-F238E27FC236}">
                    <a16:creationId xmlns:a16="http://schemas.microsoft.com/office/drawing/2014/main" id="{7144145A-9CFA-46A9-A821-4DBDAFBB5E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444434" y="-11494091"/>
                <a:ext cx="1035650" cy="351060"/>
              </a:xfrm>
              <a:custGeom>
                <a:avLst/>
                <a:gdLst>
                  <a:gd name="T0" fmla="*/ 4 w 155"/>
                  <a:gd name="T1" fmla="*/ 0 h 104"/>
                  <a:gd name="T2" fmla="*/ 0 w 155"/>
                  <a:gd name="T3" fmla="*/ 30 h 104"/>
                  <a:gd name="T4" fmla="*/ 152 w 155"/>
                  <a:gd name="T5" fmla="*/ 104 h 104"/>
                  <a:gd name="T6" fmla="*/ 155 w 155"/>
                  <a:gd name="T7" fmla="*/ 74 h 104"/>
                  <a:gd name="T8" fmla="*/ 4 w 155"/>
                  <a:gd name="T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104">
                    <a:moveTo>
                      <a:pt x="4" y="0"/>
                    </a:moveTo>
                    <a:lnTo>
                      <a:pt x="0" y="30"/>
                    </a:lnTo>
                    <a:lnTo>
                      <a:pt x="152" y="104"/>
                    </a:lnTo>
                    <a:lnTo>
                      <a:pt x="155" y="74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61" name="Freeform 326">
                <a:extLst>
                  <a:ext uri="{FF2B5EF4-FFF2-40B4-BE49-F238E27FC236}">
                    <a16:creationId xmlns:a16="http://schemas.microsoft.com/office/drawing/2014/main" id="{0AF1634F-7BAC-4C46-86E7-D2E166BF6F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517934" y="-11170036"/>
                <a:ext cx="1196007" cy="394941"/>
              </a:xfrm>
              <a:custGeom>
                <a:avLst/>
                <a:gdLst>
                  <a:gd name="T0" fmla="*/ 3 w 179"/>
                  <a:gd name="T1" fmla="*/ 0 h 117"/>
                  <a:gd name="T2" fmla="*/ 0 w 179"/>
                  <a:gd name="T3" fmla="*/ 30 h 117"/>
                  <a:gd name="T4" fmla="*/ 176 w 179"/>
                  <a:gd name="T5" fmla="*/ 117 h 117"/>
                  <a:gd name="T6" fmla="*/ 179 w 179"/>
                  <a:gd name="T7" fmla="*/ 87 h 117"/>
                  <a:gd name="T8" fmla="*/ 3 w 179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17">
                    <a:moveTo>
                      <a:pt x="3" y="0"/>
                    </a:moveTo>
                    <a:lnTo>
                      <a:pt x="0" y="30"/>
                    </a:lnTo>
                    <a:lnTo>
                      <a:pt x="176" y="117"/>
                    </a:lnTo>
                    <a:lnTo>
                      <a:pt x="179" y="8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62" name="Freeform 327">
                <a:extLst>
                  <a:ext uri="{FF2B5EF4-FFF2-40B4-BE49-F238E27FC236}">
                    <a16:creationId xmlns:a16="http://schemas.microsoft.com/office/drawing/2014/main" id="{5F3BCD0B-B7BD-435C-B353-517FA35417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517934" y="-11170036"/>
                <a:ext cx="1196007" cy="394941"/>
              </a:xfrm>
              <a:custGeom>
                <a:avLst/>
                <a:gdLst>
                  <a:gd name="T0" fmla="*/ 3 w 179"/>
                  <a:gd name="T1" fmla="*/ 0 h 117"/>
                  <a:gd name="T2" fmla="*/ 0 w 179"/>
                  <a:gd name="T3" fmla="*/ 30 h 117"/>
                  <a:gd name="T4" fmla="*/ 176 w 179"/>
                  <a:gd name="T5" fmla="*/ 117 h 117"/>
                  <a:gd name="T6" fmla="*/ 179 w 179"/>
                  <a:gd name="T7" fmla="*/ 87 h 117"/>
                  <a:gd name="T8" fmla="*/ 3 w 179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17">
                    <a:moveTo>
                      <a:pt x="3" y="0"/>
                    </a:moveTo>
                    <a:lnTo>
                      <a:pt x="0" y="30"/>
                    </a:lnTo>
                    <a:lnTo>
                      <a:pt x="176" y="117"/>
                    </a:lnTo>
                    <a:lnTo>
                      <a:pt x="179" y="87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63" name="Freeform 328">
                <a:extLst>
                  <a:ext uri="{FF2B5EF4-FFF2-40B4-BE49-F238E27FC236}">
                    <a16:creationId xmlns:a16="http://schemas.microsoft.com/office/drawing/2014/main" id="{49D8867D-1394-4B70-AFFE-F690D6F54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591430" y="-10869610"/>
                <a:ext cx="1369729" cy="435449"/>
              </a:xfrm>
              <a:custGeom>
                <a:avLst/>
                <a:gdLst>
                  <a:gd name="T0" fmla="*/ 3 w 205"/>
                  <a:gd name="T1" fmla="*/ 0 h 129"/>
                  <a:gd name="T2" fmla="*/ 0 w 205"/>
                  <a:gd name="T3" fmla="*/ 30 h 129"/>
                  <a:gd name="T4" fmla="*/ 201 w 205"/>
                  <a:gd name="T5" fmla="*/ 129 h 129"/>
                  <a:gd name="T6" fmla="*/ 205 w 205"/>
                  <a:gd name="T7" fmla="*/ 99 h 129"/>
                  <a:gd name="T8" fmla="*/ 3 w 205"/>
                  <a:gd name="T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129">
                    <a:moveTo>
                      <a:pt x="3" y="0"/>
                    </a:moveTo>
                    <a:lnTo>
                      <a:pt x="0" y="30"/>
                    </a:lnTo>
                    <a:lnTo>
                      <a:pt x="201" y="129"/>
                    </a:lnTo>
                    <a:lnTo>
                      <a:pt x="205" y="99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64" name="Freeform 329">
                <a:extLst>
                  <a:ext uri="{FF2B5EF4-FFF2-40B4-BE49-F238E27FC236}">
                    <a16:creationId xmlns:a16="http://schemas.microsoft.com/office/drawing/2014/main" id="{D68ADAC2-6C38-4F73-9F8C-C00D94283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591430" y="-10869610"/>
                <a:ext cx="1369729" cy="435449"/>
              </a:xfrm>
              <a:custGeom>
                <a:avLst/>
                <a:gdLst>
                  <a:gd name="T0" fmla="*/ 3 w 205"/>
                  <a:gd name="T1" fmla="*/ 0 h 129"/>
                  <a:gd name="T2" fmla="*/ 0 w 205"/>
                  <a:gd name="T3" fmla="*/ 30 h 129"/>
                  <a:gd name="T4" fmla="*/ 201 w 205"/>
                  <a:gd name="T5" fmla="*/ 129 h 129"/>
                  <a:gd name="T6" fmla="*/ 205 w 205"/>
                  <a:gd name="T7" fmla="*/ 99 h 129"/>
                  <a:gd name="T8" fmla="*/ 3 w 205"/>
                  <a:gd name="T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129">
                    <a:moveTo>
                      <a:pt x="3" y="0"/>
                    </a:moveTo>
                    <a:lnTo>
                      <a:pt x="0" y="30"/>
                    </a:lnTo>
                    <a:lnTo>
                      <a:pt x="201" y="129"/>
                    </a:lnTo>
                    <a:lnTo>
                      <a:pt x="205" y="99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65" name="Freeform 330">
                <a:extLst>
                  <a:ext uri="{FF2B5EF4-FFF2-40B4-BE49-F238E27FC236}">
                    <a16:creationId xmlns:a16="http://schemas.microsoft.com/office/drawing/2014/main" id="{BAF4F305-0F51-4560-91CA-BA61CEDC4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112594" y="-8283918"/>
                <a:ext cx="327401" cy="182281"/>
              </a:xfrm>
              <a:custGeom>
                <a:avLst/>
                <a:gdLst>
                  <a:gd name="T0" fmla="*/ 4 w 49"/>
                  <a:gd name="T1" fmla="*/ 0 h 54"/>
                  <a:gd name="T2" fmla="*/ 0 w 49"/>
                  <a:gd name="T3" fmla="*/ 32 h 54"/>
                  <a:gd name="T4" fmla="*/ 45 w 49"/>
                  <a:gd name="T5" fmla="*/ 54 h 54"/>
                  <a:gd name="T6" fmla="*/ 49 w 49"/>
                  <a:gd name="T7" fmla="*/ 22 h 54"/>
                  <a:gd name="T8" fmla="*/ 4 w 49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54">
                    <a:moveTo>
                      <a:pt x="4" y="0"/>
                    </a:moveTo>
                    <a:lnTo>
                      <a:pt x="0" y="32"/>
                    </a:lnTo>
                    <a:lnTo>
                      <a:pt x="45" y="54"/>
                    </a:lnTo>
                    <a:lnTo>
                      <a:pt x="49" y="2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66" name="Freeform 331">
                <a:extLst>
                  <a:ext uri="{FF2B5EF4-FFF2-40B4-BE49-F238E27FC236}">
                    <a16:creationId xmlns:a16="http://schemas.microsoft.com/office/drawing/2014/main" id="{F3F0D0DF-3234-42CA-A0AE-3FFB2FA63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112594" y="-8283918"/>
                <a:ext cx="327401" cy="182281"/>
              </a:xfrm>
              <a:custGeom>
                <a:avLst/>
                <a:gdLst>
                  <a:gd name="T0" fmla="*/ 4 w 49"/>
                  <a:gd name="T1" fmla="*/ 0 h 54"/>
                  <a:gd name="T2" fmla="*/ 0 w 49"/>
                  <a:gd name="T3" fmla="*/ 32 h 54"/>
                  <a:gd name="T4" fmla="*/ 45 w 49"/>
                  <a:gd name="T5" fmla="*/ 54 h 54"/>
                  <a:gd name="T6" fmla="*/ 49 w 49"/>
                  <a:gd name="T7" fmla="*/ 22 h 54"/>
                  <a:gd name="T8" fmla="*/ 4 w 49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54">
                    <a:moveTo>
                      <a:pt x="4" y="0"/>
                    </a:moveTo>
                    <a:lnTo>
                      <a:pt x="0" y="32"/>
                    </a:lnTo>
                    <a:lnTo>
                      <a:pt x="45" y="54"/>
                    </a:lnTo>
                    <a:lnTo>
                      <a:pt x="49" y="22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67" name="Freeform 332">
                <a:extLst>
                  <a:ext uri="{FF2B5EF4-FFF2-40B4-BE49-F238E27FC236}">
                    <a16:creationId xmlns:a16="http://schemas.microsoft.com/office/drawing/2014/main" id="{04D1FA2F-64F8-4811-948E-8B6CB223A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511251" y="-8135393"/>
                <a:ext cx="320717" cy="182281"/>
              </a:xfrm>
              <a:custGeom>
                <a:avLst/>
                <a:gdLst>
                  <a:gd name="T0" fmla="*/ 4 w 48"/>
                  <a:gd name="T1" fmla="*/ 0 h 54"/>
                  <a:gd name="T2" fmla="*/ 0 w 48"/>
                  <a:gd name="T3" fmla="*/ 32 h 54"/>
                  <a:gd name="T4" fmla="*/ 45 w 48"/>
                  <a:gd name="T5" fmla="*/ 54 h 54"/>
                  <a:gd name="T6" fmla="*/ 48 w 48"/>
                  <a:gd name="T7" fmla="*/ 22 h 54"/>
                  <a:gd name="T8" fmla="*/ 4 w 48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4">
                    <a:moveTo>
                      <a:pt x="4" y="0"/>
                    </a:moveTo>
                    <a:lnTo>
                      <a:pt x="0" y="32"/>
                    </a:lnTo>
                    <a:lnTo>
                      <a:pt x="45" y="54"/>
                    </a:lnTo>
                    <a:lnTo>
                      <a:pt x="48" y="2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68" name="Freeform 333">
                <a:extLst>
                  <a:ext uri="{FF2B5EF4-FFF2-40B4-BE49-F238E27FC236}">
                    <a16:creationId xmlns:a16="http://schemas.microsoft.com/office/drawing/2014/main" id="{C4CC68F2-7441-4799-982C-469BAE610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511251" y="-8135393"/>
                <a:ext cx="320717" cy="182281"/>
              </a:xfrm>
              <a:custGeom>
                <a:avLst/>
                <a:gdLst>
                  <a:gd name="T0" fmla="*/ 4 w 48"/>
                  <a:gd name="T1" fmla="*/ 0 h 54"/>
                  <a:gd name="T2" fmla="*/ 0 w 48"/>
                  <a:gd name="T3" fmla="*/ 32 h 54"/>
                  <a:gd name="T4" fmla="*/ 45 w 48"/>
                  <a:gd name="T5" fmla="*/ 54 h 54"/>
                  <a:gd name="T6" fmla="*/ 48 w 48"/>
                  <a:gd name="T7" fmla="*/ 22 h 54"/>
                  <a:gd name="T8" fmla="*/ 4 w 48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4">
                    <a:moveTo>
                      <a:pt x="4" y="0"/>
                    </a:moveTo>
                    <a:lnTo>
                      <a:pt x="0" y="32"/>
                    </a:lnTo>
                    <a:lnTo>
                      <a:pt x="45" y="54"/>
                    </a:lnTo>
                    <a:lnTo>
                      <a:pt x="48" y="22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69" name="Freeform 334">
                <a:extLst>
                  <a:ext uri="{FF2B5EF4-FFF2-40B4-BE49-F238E27FC236}">
                    <a16:creationId xmlns:a16="http://schemas.microsoft.com/office/drawing/2014/main" id="{C30C4E3B-7F07-4716-BCD1-32A75D5856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916591" y="-7986867"/>
                <a:ext cx="327401" cy="182281"/>
              </a:xfrm>
              <a:custGeom>
                <a:avLst/>
                <a:gdLst>
                  <a:gd name="T0" fmla="*/ 4 w 49"/>
                  <a:gd name="T1" fmla="*/ 0 h 54"/>
                  <a:gd name="T2" fmla="*/ 0 w 49"/>
                  <a:gd name="T3" fmla="*/ 32 h 54"/>
                  <a:gd name="T4" fmla="*/ 45 w 49"/>
                  <a:gd name="T5" fmla="*/ 54 h 54"/>
                  <a:gd name="T6" fmla="*/ 49 w 49"/>
                  <a:gd name="T7" fmla="*/ 22 h 54"/>
                  <a:gd name="T8" fmla="*/ 4 w 49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54">
                    <a:moveTo>
                      <a:pt x="4" y="0"/>
                    </a:moveTo>
                    <a:lnTo>
                      <a:pt x="0" y="32"/>
                    </a:lnTo>
                    <a:lnTo>
                      <a:pt x="45" y="54"/>
                    </a:lnTo>
                    <a:lnTo>
                      <a:pt x="49" y="2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70" name="Freeform 335">
                <a:extLst>
                  <a:ext uri="{FF2B5EF4-FFF2-40B4-BE49-F238E27FC236}">
                    <a16:creationId xmlns:a16="http://schemas.microsoft.com/office/drawing/2014/main" id="{F6790B21-5595-4CD2-BCC3-A7A45D55B4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916591" y="-7986867"/>
                <a:ext cx="327401" cy="182281"/>
              </a:xfrm>
              <a:custGeom>
                <a:avLst/>
                <a:gdLst>
                  <a:gd name="T0" fmla="*/ 4 w 49"/>
                  <a:gd name="T1" fmla="*/ 0 h 54"/>
                  <a:gd name="T2" fmla="*/ 0 w 49"/>
                  <a:gd name="T3" fmla="*/ 32 h 54"/>
                  <a:gd name="T4" fmla="*/ 45 w 49"/>
                  <a:gd name="T5" fmla="*/ 54 h 54"/>
                  <a:gd name="T6" fmla="*/ 49 w 49"/>
                  <a:gd name="T7" fmla="*/ 22 h 54"/>
                  <a:gd name="T8" fmla="*/ 4 w 49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54">
                    <a:moveTo>
                      <a:pt x="4" y="0"/>
                    </a:moveTo>
                    <a:lnTo>
                      <a:pt x="0" y="32"/>
                    </a:lnTo>
                    <a:lnTo>
                      <a:pt x="45" y="54"/>
                    </a:lnTo>
                    <a:lnTo>
                      <a:pt x="49" y="22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71" name="Freeform 336">
                <a:extLst>
                  <a:ext uri="{FF2B5EF4-FFF2-40B4-BE49-F238E27FC236}">
                    <a16:creationId xmlns:a16="http://schemas.microsoft.com/office/drawing/2014/main" id="{E67DFE1B-A803-4B72-8B4C-736B80CCFF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321927" y="-7834965"/>
                <a:ext cx="327401" cy="178905"/>
              </a:xfrm>
              <a:custGeom>
                <a:avLst/>
                <a:gdLst>
                  <a:gd name="T0" fmla="*/ 4 w 49"/>
                  <a:gd name="T1" fmla="*/ 0 h 53"/>
                  <a:gd name="T2" fmla="*/ 0 w 49"/>
                  <a:gd name="T3" fmla="*/ 31 h 53"/>
                  <a:gd name="T4" fmla="*/ 45 w 49"/>
                  <a:gd name="T5" fmla="*/ 53 h 53"/>
                  <a:gd name="T6" fmla="*/ 49 w 49"/>
                  <a:gd name="T7" fmla="*/ 22 h 53"/>
                  <a:gd name="T8" fmla="*/ 4 w 49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53">
                    <a:moveTo>
                      <a:pt x="4" y="0"/>
                    </a:moveTo>
                    <a:lnTo>
                      <a:pt x="0" y="31"/>
                    </a:lnTo>
                    <a:lnTo>
                      <a:pt x="45" y="53"/>
                    </a:lnTo>
                    <a:lnTo>
                      <a:pt x="49" y="2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72" name="Freeform 337">
                <a:extLst>
                  <a:ext uri="{FF2B5EF4-FFF2-40B4-BE49-F238E27FC236}">
                    <a16:creationId xmlns:a16="http://schemas.microsoft.com/office/drawing/2014/main" id="{CAE99DC7-56EB-4823-848C-9EEFFF700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321927" y="-7834965"/>
                <a:ext cx="327401" cy="178905"/>
              </a:xfrm>
              <a:custGeom>
                <a:avLst/>
                <a:gdLst>
                  <a:gd name="T0" fmla="*/ 4 w 49"/>
                  <a:gd name="T1" fmla="*/ 0 h 53"/>
                  <a:gd name="T2" fmla="*/ 0 w 49"/>
                  <a:gd name="T3" fmla="*/ 31 h 53"/>
                  <a:gd name="T4" fmla="*/ 45 w 49"/>
                  <a:gd name="T5" fmla="*/ 53 h 53"/>
                  <a:gd name="T6" fmla="*/ 49 w 49"/>
                  <a:gd name="T7" fmla="*/ 22 h 53"/>
                  <a:gd name="T8" fmla="*/ 4 w 49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53">
                    <a:moveTo>
                      <a:pt x="4" y="0"/>
                    </a:moveTo>
                    <a:lnTo>
                      <a:pt x="0" y="31"/>
                    </a:lnTo>
                    <a:lnTo>
                      <a:pt x="45" y="53"/>
                    </a:lnTo>
                    <a:lnTo>
                      <a:pt x="49" y="22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73" name="Freeform 338">
                <a:extLst>
                  <a:ext uri="{FF2B5EF4-FFF2-40B4-BE49-F238E27FC236}">
                    <a16:creationId xmlns:a16="http://schemas.microsoft.com/office/drawing/2014/main" id="{6557F894-CBBE-410C-B9B7-6774164BE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20582" y="-7686440"/>
                <a:ext cx="327401" cy="178905"/>
              </a:xfrm>
              <a:custGeom>
                <a:avLst/>
                <a:gdLst>
                  <a:gd name="T0" fmla="*/ 4 w 49"/>
                  <a:gd name="T1" fmla="*/ 0 h 53"/>
                  <a:gd name="T2" fmla="*/ 0 w 49"/>
                  <a:gd name="T3" fmla="*/ 31 h 53"/>
                  <a:gd name="T4" fmla="*/ 45 w 49"/>
                  <a:gd name="T5" fmla="*/ 53 h 53"/>
                  <a:gd name="T6" fmla="*/ 49 w 49"/>
                  <a:gd name="T7" fmla="*/ 22 h 53"/>
                  <a:gd name="T8" fmla="*/ 4 w 49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53">
                    <a:moveTo>
                      <a:pt x="4" y="0"/>
                    </a:moveTo>
                    <a:lnTo>
                      <a:pt x="0" y="31"/>
                    </a:lnTo>
                    <a:lnTo>
                      <a:pt x="45" y="53"/>
                    </a:lnTo>
                    <a:lnTo>
                      <a:pt x="49" y="2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74" name="Freeform 339">
                <a:extLst>
                  <a:ext uri="{FF2B5EF4-FFF2-40B4-BE49-F238E27FC236}">
                    <a16:creationId xmlns:a16="http://schemas.microsoft.com/office/drawing/2014/main" id="{0A823584-FC06-4B8B-B409-F28AE61CA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20582" y="-7686440"/>
                <a:ext cx="327401" cy="178905"/>
              </a:xfrm>
              <a:custGeom>
                <a:avLst/>
                <a:gdLst>
                  <a:gd name="T0" fmla="*/ 4 w 49"/>
                  <a:gd name="T1" fmla="*/ 0 h 53"/>
                  <a:gd name="T2" fmla="*/ 0 w 49"/>
                  <a:gd name="T3" fmla="*/ 31 h 53"/>
                  <a:gd name="T4" fmla="*/ 45 w 49"/>
                  <a:gd name="T5" fmla="*/ 53 h 53"/>
                  <a:gd name="T6" fmla="*/ 49 w 49"/>
                  <a:gd name="T7" fmla="*/ 22 h 53"/>
                  <a:gd name="T8" fmla="*/ 4 w 49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53">
                    <a:moveTo>
                      <a:pt x="4" y="0"/>
                    </a:moveTo>
                    <a:lnTo>
                      <a:pt x="0" y="31"/>
                    </a:lnTo>
                    <a:lnTo>
                      <a:pt x="45" y="53"/>
                    </a:lnTo>
                    <a:lnTo>
                      <a:pt x="49" y="22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75" name="Freeform 340">
                <a:extLst>
                  <a:ext uri="{FF2B5EF4-FFF2-40B4-BE49-F238E27FC236}">
                    <a16:creationId xmlns:a16="http://schemas.microsoft.com/office/drawing/2014/main" id="{C13DEC12-C113-497A-B484-DE5BB171B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25923" y="-7541291"/>
                <a:ext cx="320717" cy="182281"/>
              </a:xfrm>
              <a:custGeom>
                <a:avLst/>
                <a:gdLst>
                  <a:gd name="T0" fmla="*/ 4 w 48"/>
                  <a:gd name="T1" fmla="*/ 0 h 54"/>
                  <a:gd name="T2" fmla="*/ 0 w 48"/>
                  <a:gd name="T3" fmla="*/ 32 h 54"/>
                  <a:gd name="T4" fmla="*/ 45 w 48"/>
                  <a:gd name="T5" fmla="*/ 54 h 54"/>
                  <a:gd name="T6" fmla="*/ 48 w 48"/>
                  <a:gd name="T7" fmla="*/ 22 h 54"/>
                  <a:gd name="T8" fmla="*/ 4 w 48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4">
                    <a:moveTo>
                      <a:pt x="4" y="0"/>
                    </a:moveTo>
                    <a:lnTo>
                      <a:pt x="0" y="32"/>
                    </a:lnTo>
                    <a:lnTo>
                      <a:pt x="45" y="54"/>
                    </a:lnTo>
                    <a:lnTo>
                      <a:pt x="48" y="2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D4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76" name="Freeform 341">
                <a:extLst>
                  <a:ext uri="{FF2B5EF4-FFF2-40B4-BE49-F238E27FC236}">
                    <a16:creationId xmlns:a16="http://schemas.microsoft.com/office/drawing/2014/main" id="{55A586EE-F91A-41B2-BE31-0D5D76FB06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25923" y="-7541291"/>
                <a:ext cx="320717" cy="182281"/>
              </a:xfrm>
              <a:custGeom>
                <a:avLst/>
                <a:gdLst>
                  <a:gd name="T0" fmla="*/ 4 w 48"/>
                  <a:gd name="T1" fmla="*/ 0 h 54"/>
                  <a:gd name="T2" fmla="*/ 0 w 48"/>
                  <a:gd name="T3" fmla="*/ 32 h 54"/>
                  <a:gd name="T4" fmla="*/ 45 w 48"/>
                  <a:gd name="T5" fmla="*/ 54 h 54"/>
                  <a:gd name="T6" fmla="*/ 48 w 48"/>
                  <a:gd name="T7" fmla="*/ 22 h 54"/>
                  <a:gd name="T8" fmla="*/ 4 w 48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4">
                    <a:moveTo>
                      <a:pt x="4" y="0"/>
                    </a:moveTo>
                    <a:lnTo>
                      <a:pt x="0" y="32"/>
                    </a:lnTo>
                    <a:lnTo>
                      <a:pt x="45" y="54"/>
                    </a:lnTo>
                    <a:lnTo>
                      <a:pt x="48" y="22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77" name="Freeform 342">
                <a:extLst>
                  <a:ext uri="{FF2B5EF4-FFF2-40B4-BE49-F238E27FC236}">
                    <a16:creationId xmlns:a16="http://schemas.microsoft.com/office/drawing/2014/main" id="{FCF583C6-B1E9-4CF8-8018-30689BD87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052462" y="-8982661"/>
                <a:ext cx="440985" cy="654862"/>
              </a:xfrm>
              <a:custGeom>
                <a:avLst/>
                <a:gdLst>
                  <a:gd name="T0" fmla="*/ 44 w 66"/>
                  <a:gd name="T1" fmla="*/ 194 h 194"/>
                  <a:gd name="T2" fmla="*/ 0 w 66"/>
                  <a:gd name="T3" fmla="*/ 172 h 194"/>
                  <a:gd name="T4" fmla="*/ 21 w 66"/>
                  <a:gd name="T5" fmla="*/ 0 h 194"/>
                  <a:gd name="T6" fmla="*/ 66 w 66"/>
                  <a:gd name="T7" fmla="*/ 22 h 194"/>
                  <a:gd name="T8" fmla="*/ 44 w 66"/>
                  <a:gd name="T9" fmla="*/ 19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194">
                    <a:moveTo>
                      <a:pt x="44" y="194"/>
                    </a:moveTo>
                    <a:lnTo>
                      <a:pt x="0" y="172"/>
                    </a:lnTo>
                    <a:lnTo>
                      <a:pt x="21" y="0"/>
                    </a:lnTo>
                    <a:lnTo>
                      <a:pt x="66" y="22"/>
                    </a:lnTo>
                    <a:lnTo>
                      <a:pt x="44" y="194"/>
                    </a:lnTo>
                    <a:close/>
                  </a:path>
                </a:pathLst>
              </a:custGeom>
              <a:solidFill>
                <a:srgbClr val="42AF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78" name="Freeform 343">
                <a:extLst>
                  <a:ext uri="{FF2B5EF4-FFF2-40B4-BE49-F238E27FC236}">
                    <a16:creationId xmlns:a16="http://schemas.microsoft.com/office/drawing/2014/main" id="{48A674BE-3C25-4526-A451-86A634DF6E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457798" y="-9593642"/>
                <a:ext cx="628070" cy="1414366"/>
              </a:xfrm>
              <a:custGeom>
                <a:avLst/>
                <a:gdLst>
                  <a:gd name="T0" fmla="*/ 45 w 94"/>
                  <a:gd name="T1" fmla="*/ 419 h 419"/>
                  <a:gd name="T2" fmla="*/ 0 w 94"/>
                  <a:gd name="T3" fmla="*/ 397 h 419"/>
                  <a:gd name="T4" fmla="*/ 49 w 94"/>
                  <a:gd name="T5" fmla="*/ 0 h 419"/>
                  <a:gd name="T6" fmla="*/ 94 w 94"/>
                  <a:gd name="T7" fmla="*/ 22 h 419"/>
                  <a:gd name="T8" fmla="*/ 45 w 94"/>
                  <a:gd name="T9" fmla="*/ 419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419">
                    <a:moveTo>
                      <a:pt x="45" y="419"/>
                    </a:moveTo>
                    <a:lnTo>
                      <a:pt x="0" y="397"/>
                    </a:lnTo>
                    <a:lnTo>
                      <a:pt x="49" y="0"/>
                    </a:lnTo>
                    <a:lnTo>
                      <a:pt x="94" y="22"/>
                    </a:lnTo>
                    <a:lnTo>
                      <a:pt x="45" y="419"/>
                    </a:lnTo>
                    <a:close/>
                  </a:path>
                </a:pathLst>
              </a:custGeom>
              <a:solidFill>
                <a:srgbClr val="CB1B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79" name="Freeform 344">
                <a:extLst>
                  <a:ext uri="{FF2B5EF4-FFF2-40B4-BE49-F238E27FC236}">
                    <a16:creationId xmlns:a16="http://schemas.microsoft.com/office/drawing/2014/main" id="{FF35B68D-29D0-43F5-A44E-D1A8EEA09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856454" y="-8648480"/>
                <a:ext cx="427622" cy="614355"/>
              </a:xfrm>
              <a:custGeom>
                <a:avLst/>
                <a:gdLst>
                  <a:gd name="T0" fmla="*/ 44 w 64"/>
                  <a:gd name="T1" fmla="*/ 182 h 182"/>
                  <a:gd name="T2" fmla="*/ 0 w 64"/>
                  <a:gd name="T3" fmla="*/ 161 h 182"/>
                  <a:gd name="T4" fmla="*/ 20 w 64"/>
                  <a:gd name="T5" fmla="*/ 0 h 182"/>
                  <a:gd name="T6" fmla="*/ 64 w 64"/>
                  <a:gd name="T7" fmla="*/ 22 h 182"/>
                  <a:gd name="T8" fmla="*/ 44 w 64"/>
                  <a:gd name="T9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182">
                    <a:moveTo>
                      <a:pt x="44" y="182"/>
                    </a:moveTo>
                    <a:lnTo>
                      <a:pt x="0" y="161"/>
                    </a:lnTo>
                    <a:lnTo>
                      <a:pt x="20" y="0"/>
                    </a:lnTo>
                    <a:lnTo>
                      <a:pt x="64" y="22"/>
                    </a:lnTo>
                    <a:lnTo>
                      <a:pt x="44" y="182"/>
                    </a:lnTo>
                    <a:close/>
                  </a:path>
                </a:pathLst>
              </a:custGeom>
              <a:solidFill>
                <a:srgbClr val="074D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80" name="Freeform 345">
                <a:extLst>
                  <a:ext uri="{FF2B5EF4-FFF2-40B4-BE49-F238E27FC236}">
                    <a16:creationId xmlns:a16="http://schemas.microsoft.com/office/drawing/2014/main" id="{08D08ED7-03E5-426B-BCFE-3BA329BA9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261794" y="-9056924"/>
                <a:ext cx="567937" cy="1171324"/>
              </a:xfrm>
              <a:custGeom>
                <a:avLst/>
                <a:gdLst>
                  <a:gd name="T0" fmla="*/ 44 w 85"/>
                  <a:gd name="T1" fmla="*/ 347 h 347"/>
                  <a:gd name="T2" fmla="*/ 0 w 85"/>
                  <a:gd name="T3" fmla="*/ 325 h 347"/>
                  <a:gd name="T4" fmla="*/ 40 w 85"/>
                  <a:gd name="T5" fmla="*/ 0 h 347"/>
                  <a:gd name="T6" fmla="*/ 85 w 85"/>
                  <a:gd name="T7" fmla="*/ 22 h 347"/>
                  <a:gd name="T8" fmla="*/ 44 w 85"/>
                  <a:gd name="T9" fmla="*/ 347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347">
                    <a:moveTo>
                      <a:pt x="44" y="347"/>
                    </a:moveTo>
                    <a:lnTo>
                      <a:pt x="0" y="325"/>
                    </a:lnTo>
                    <a:lnTo>
                      <a:pt x="40" y="0"/>
                    </a:lnTo>
                    <a:lnTo>
                      <a:pt x="85" y="22"/>
                    </a:lnTo>
                    <a:lnTo>
                      <a:pt x="44" y="347"/>
                    </a:lnTo>
                    <a:close/>
                  </a:path>
                </a:pathLst>
              </a:custGeom>
              <a:solidFill>
                <a:srgbClr val="007A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81" name="Freeform 346">
                <a:extLst>
                  <a:ext uri="{FF2B5EF4-FFF2-40B4-BE49-F238E27FC236}">
                    <a16:creationId xmlns:a16="http://schemas.microsoft.com/office/drawing/2014/main" id="{76971F4E-DF93-4B2A-85CF-775FE2C5DE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67130" y="-8634978"/>
                <a:ext cx="501122" cy="901278"/>
              </a:xfrm>
              <a:custGeom>
                <a:avLst/>
                <a:gdLst>
                  <a:gd name="T0" fmla="*/ 45 w 75"/>
                  <a:gd name="T1" fmla="*/ 267 h 267"/>
                  <a:gd name="T2" fmla="*/ 0 w 75"/>
                  <a:gd name="T3" fmla="*/ 244 h 267"/>
                  <a:gd name="T4" fmla="*/ 31 w 75"/>
                  <a:gd name="T5" fmla="*/ 0 h 267"/>
                  <a:gd name="T6" fmla="*/ 75 w 75"/>
                  <a:gd name="T7" fmla="*/ 22 h 267"/>
                  <a:gd name="T8" fmla="*/ 45 w 75"/>
                  <a:gd name="T9" fmla="*/ 267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267">
                    <a:moveTo>
                      <a:pt x="45" y="267"/>
                    </a:moveTo>
                    <a:lnTo>
                      <a:pt x="0" y="244"/>
                    </a:lnTo>
                    <a:lnTo>
                      <a:pt x="31" y="0"/>
                    </a:lnTo>
                    <a:lnTo>
                      <a:pt x="75" y="22"/>
                    </a:lnTo>
                    <a:lnTo>
                      <a:pt x="45" y="267"/>
                    </a:lnTo>
                    <a:close/>
                  </a:path>
                </a:pathLst>
              </a:custGeom>
              <a:solidFill>
                <a:srgbClr val="FCB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82" name="Freeform 347">
                <a:extLst>
                  <a:ext uri="{FF2B5EF4-FFF2-40B4-BE49-F238E27FC236}">
                    <a16:creationId xmlns:a16="http://schemas.microsoft.com/office/drawing/2014/main" id="{3DA0EF9D-7696-4875-9A03-087B4861B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072470" y="-9472122"/>
                <a:ext cx="741659" cy="1886947"/>
              </a:xfrm>
              <a:custGeom>
                <a:avLst/>
                <a:gdLst>
                  <a:gd name="T0" fmla="*/ 45 w 111"/>
                  <a:gd name="T1" fmla="*/ 559 h 559"/>
                  <a:gd name="T2" fmla="*/ 0 w 111"/>
                  <a:gd name="T3" fmla="*/ 537 h 559"/>
                  <a:gd name="T4" fmla="*/ 67 w 111"/>
                  <a:gd name="T5" fmla="*/ 0 h 559"/>
                  <a:gd name="T6" fmla="*/ 111 w 111"/>
                  <a:gd name="T7" fmla="*/ 22 h 559"/>
                  <a:gd name="T8" fmla="*/ 45 w 111"/>
                  <a:gd name="T9" fmla="*/ 559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559">
                    <a:moveTo>
                      <a:pt x="45" y="559"/>
                    </a:moveTo>
                    <a:lnTo>
                      <a:pt x="0" y="537"/>
                    </a:lnTo>
                    <a:lnTo>
                      <a:pt x="67" y="0"/>
                    </a:lnTo>
                    <a:lnTo>
                      <a:pt x="111" y="22"/>
                    </a:lnTo>
                    <a:lnTo>
                      <a:pt x="45" y="559"/>
                    </a:lnTo>
                    <a:close/>
                  </a:path>
                </a:pathLst>
              </a:custGeom>
              <a:solidFill>
                <a:srgbClr val="074D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</p:grpSp>
      </p:grpSp>
      <p:grpSp>
        <p:nvGrpSpPr>
          <p:cNvPr id="365" name="Группа 364"/>
          <p:cNvGrpSpPr/>
          <p:nvPr/>
        </p:nvGrpSpPr>
        <p:grpSpPr>
          <a:xfrm>
            <a:off x="1933946" y="4011058"/>
            <a:ext cx="1831199" cy="1118155"/>
            <a:chOff x="0" y="1387518"/>
            <a:chExt cx="12201750" cy="547048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66" name="Google Shape;990;p1"/>
            <p:cNvSpPr txBox="1"/>
            <p:nvPr/>
          </p:nvSpPr>
          <p:spPr>
            <a:xfrm>
              <a:off x="3647277" y="1387518"/>
              <a:ext cx="4863577" cy="1743934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algn="ctr">
                <a:buClr>
                  <a:srgbClr val="000000"/>
                </a:buClr>
                <a:buFont typeface="Arial"/>
                <a:buNone/>
              </a:pPr>
              <a:endParaRPr sz="2800" b="1" kern="0" dirty="0">
                <a:solidFill>
                  <a:srgbClr val="282F39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367" name="Google Shape;991;p1"/>
            <p:cNvSpPr/>
            <p:nvPr/>
          </p:nvSpPr>
          <p:spPr>
            <a:xfrm>
              <a:off x="97497" y="4107124"/>
              <a:ext cx="506984" cy="2376155"/>
            </a:xfrm>
            <a:prstGeom prst="rect">
              <a:avLst/>
            </a:prstGeom>
            <a:solidFill>
              <a:srgbClr val="C2C92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" name="Google Shape;992;p1"/>
            <p:cNvSpPr/>
            <p:nvPr/>
          </p:nvSpPr>
          <p:spPr>
            <a:xfrm>
              <a:off x="0" y="4189746"/>
              <a:ext cx="701978" cy="2668253"/>
            </a:xfrm>
            <a:prstGeom prst="rect">
              <a:avLst/>
            </a:prstGeom>
            <a:solidFill>
              <a:srgbClr val="C2C92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" name="Google Shape;993;p1"/>
            <p:cNvSpPr/>
            <p:nvPr/>
          </p:nvSpPr>
          <p:spPr>
            <a:xfrm>
              <a:off x="1496580" y="4169417"/>
              <a:ext cx="775103" cy="2688581"/>
            </a:xfrm>
            <a:prstGeom prst="rect">
              <a:avLst/>
            </a:prstGeom>
            <a:solidFill>
              <a:srgbClr val="C2C92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" name="Google Shape;994;p1"/>
            <p:cNvSpPr/>
            <p:nvPr/>
          </p:nvSpPr>
          <p:spPr>
            <a:xfrm>
              <a:off x="1462455" y="4072548"/>
              <a:ext cx="843350" cy="96870"/>
            </a:xfrm>
            <a:prstGeom prst="rect">
              <a:avLst/>
            </a:prstGeom>
            <a:solidFill>
              <a:srgbClr val="C2C92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" name="Google Shape;995;p1"/>
            <p:cNvSpPr/>
            <p:nvPr/>
          </p:nvSpPr>
          <p:spPr>
            <a:xfrm>
              <a:off x="1642828" y="3972829"/>
              <a:ext cx="497235" cy="99720"/>
            </a:xfrm>
            <a:prstGeom prst="rect">
              <a:avLst/>
            </a:prstGeom>
            <a:solidFill>
              <a:srgbClr val="C2C92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2" name="Google Shape;996;p1"/>
            <p:cNvSpPr/>
            <p:nvPr/>
          </p:nvSpPr>
          <p:spPr>
            <a:xfrm>
              <a:off x="3909631" y="4612723"/>
              <a:ext cx="877473" cy="2245276"/>
            </a:xfrm>
            <a:prstGeom prst="rect">
              <a:avLst/>
            </a:prstGeom>
            <a:solidFill>
              <a:srgbClr val="42AFB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" name="Google Shape;997;p1"/>
            <p:cNvSpPr/>
            <p:nvPr/>
          </p:nvSpPr>
          <p:spPr>
            <a:xfrm>
              <a:off x="4065626" y="4495908"/>
              <a:ext cx="545983" cy="2362092"/>
            </a:xfrm>
            <a:prstGeom prst="rect">
              <a:avLst/>
            </a:prstGeom>
            <a:solidFill>
              <a:srgbClr val="42AFB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" name="Google Shape;998;p1"/>
            <p:cNvSpPr/>
            <p:nvPr/>
          </p:nvSpPr>
          <p:spPr>
            <a:xfrm>
              <a:off x="2315555" y="5326156"/>
              <a:ext cx="404614" cy="1522743"/>
            </a:xfrm>
            <a:prstGeom prst="rect">
              <a:avLst/>
            </a:prstGeom>
            <a:solidFill>
              <a:srgbClr val="42AFB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" name="Google Shape;999;p1"/>
            <p:cNvSpPr/>
            <p:nvPr/>
          </p:nvSpPr>
          <p:spPr>
            <a:xfrm>
              <a:off x="2388676" y="5252079"/>
              <a:ext cx="253492" cy="498686"/>
            </a:xfrm>
            <a:prstGeom prst="rect">
              <a:avLst/>
            </a:prstGeom>
            <a:solidFill>
              <a:srgbClr val="42AFB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" name="Google Shape;1000;p1"/>
            <p:cNvSpPr/>
            <p:nvPr/>
          </p:nvSpPr>
          <p:spPr>
            <a:xfrm>
              <a:off x="6015564" y="3691157"/>
              <a:ext cx="770226" cy="3166845"/>
            </a:xfrm>
            <a:prstGeom prst="rect">
              <a:avLst/>
            </a:prstGeom>
            <a:solidFill>
              <a:srgbClr val="CB1B4A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" name="Google Shape;1001;p1"/>
            <p:cNvSpPr/>
            <p:nvPr/>
          </p:nvSpPr>
          <p:spPr>
            <a:xfrm>
              <a:off x="6088690" y="3568645"/>
              <a:ext cx="614231" cy="2467327"/>
            </a:xfrm>
            <a:prstGeom prst="rect">
              <a:avLst/>
            </a:prstGeom>
            <a:solidFill>
              <a:srgbClr val="CB1B4A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" name="Google Shape;1002;p1"/>
            <p:cNvSpPr/>
            <p:nvPr/>
          </p:nvSpPr>
          <p:spPr>
            <a:xfrm>
              <a:off x="6127687" y="3135578"/>
              <a:ext cx="541110" cy="2763634"/>
            </a:xfrm>
            <a:custGeom>
              <a:avLst/>
              <a:gdLst/>
              <a:ahLst/>
              <a:cxnLst/>
              <a:rect l="l" t="t" r="r" b="b"/>
              <a:pathLst>
                <a:path w="111" h="970" extrusionOk="0">
                  <a:moveTo>
                    <a:pt x="111" y="970"/>
                  </a:moveTo>
                  <a:lnTo>
                    <a:pt x="0" y="970"/>
                  </a:lnTo>
                  <a:lnTo>
                    <a:pt x="0" y="103"/>
                  </a:lnTo>
                  <a:lnTo>
                    <a:pt x="56" y="0"/>
                  </a:lnTo>
                  <a:lnTo>
                    <a:pt x="111" y="103"/>
                  </a:lnTo>
                  <a:lnTo>
                    <a:pt x="111" y="970"/>
                  </a:lnTo>
                  <a:close/>
                </a:path>
              </a:pathLst>
            </a:custGeom>
            <a:solidFill>
              <a:srgbClr val="CB1B4A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/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9" name="Google Shape;1003;p1"/>
            <p:cNvSpPr/>
            <p:nvPr/>
          </p:nvSpPr>
          <p:spPr>
            <a:xfrm>
              <a:off x="9130597" y="4013407"/>
              <a:ext cx="877473" cy="2835490"/>
            </a:xfrm>
            <a:prstGeom prst="rect">
              <a:avLst/>
            </a:prstGeom>
            <a:solidFill>
              <a:srgbClr val="FCB41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" name="Google Shape;1004;p1"/>
            <p:cNvSpPr/>
            <p:nvPr/>
          </p:nvSpPr>
          <p:spPr>
            <a:xfrm>
              <a:off x="2842041" y="3001736"/>
              <a:ext cx="877473" cy="3856264"/>
            </a:xfrm>
            <a:prstGeom prst="rect">
              <a:avLst/>
            </a:prstGeom>
            <a:solidFill>
              <a:srgbClr val="42AFB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Google Shape;1005;p1"/>
            <p:cNvSpPr/>
            <p:nvPr/>
          </p:nvSpPr>
          <p:spPr>
            <a:xfrm>
              <a:off x="8248245" y="2737009"/>
              <a:ext cx="742434" cy="4120993"/>
            </a:xfrm>
            <a:custGeom>
              <a:avLst/>
              <a:gdLst/>
              <a:ahLst/>
              <a:cxnLst/>
              <a:rect l="l" t="t" r="r" b="b"/>
              <a:pathLst>
                <a:path w="10086" h="11004" extrusionOk="0">
                  <a:moveTo>
                    <a:pt x="10086" y="11004"/>
                  </a:moveTo>
                  <a:lnTo>
                    <a:pt x="0" y="11004"/>
                  </a:lnTo>
                  <a:lnTo>
                    <a:pt x="0" y="1482"/>
                  </a:lnTo>
                  <a:lnTo>
                    <a:pt x="10000" y="0"/>
                  </a:lnTo>
                  <a:cubicBezTo>
                    <a:pt x="10029" y="3668"/>
                    <a:pt x="10057" y="7336"/>
                    <a:pt x="10086" y="11004"/>
                  </a:cubicBezTo>
                  <a:close/>
                </a:path>
              </a:pathLst>
            </a:custGeom>
            <a:solidFill>
              <a:srgbClr val="FCB41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/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" name="Google Shape;1006;p1"/>
            <p:cNvSpPr/>
            <p:nvPr/>
          </p:nvSpPr>
          <p:spPr>
            <a:xfrm>
              <a:off x="9281715" y="3862406"/>
              <a:ext cx="570359" cy="2470177"/>
            </a:xfrm>
            <a:prstGeom prst="rect">
              <a:avLst/>
            </a:prstGeom>
            <a:solidFill>
              <a:srgbClr val="FCB41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" name="Google Shape;1007;p1"/>
            <p:cNvSpPr/>
            <p:nvPr/>
          </p:nvSpPr>
          <p:spPr>
            <a:xfrm>
              <a:off x="4957723" y="3997316"/>
              <a:ext cx="745854" cy="2860684"/>
            </a:xfrm>
            <a:prstGeom prst="rect">
              <a:avLst/>
            </a:prstGeom>
            <a:solidFill>
              <a:srgbClr val="CB1B4A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" name="Google Shape;1008;p1"/>
            <p:cNvSpPr/>
            <p:nvPr/>
          </p:nvSpPr>
          <p:spPr>
            <a:xfrm>
              <a:off x="5025971" y="3857711"/>
              <a:ext cx="599608" cy="139607"/>
            </a:xfrm>
            <a:custGeom>
              <a:avLst/>
              <a:gdLst/>
              <a:ahLst/>
              <a:cxnLst/>
              <a:rect l="l" t="t" r="r" b="b"/>
              <a:pathLst>
                <a:path w="123" h="49" extrusionOk="0">
                  <a:moveTo>
                    <a:pt x="123" y="49"/>
                  </a:moveTo>
                  <a:lnTo>
                    <a:pt x="0" y="49"/>
                  </a:lnTo>
                  <a:lnTo>
                    <a:pt x="18" y="0"/>
                  </a:lnTo>
                  <a:lnTo>
                    <a:pt x="105" y="0"/>
                  </a:lnTo>
                  <a:lnTo>
                    <a:pt x="123" y="49"/>
                  </a:lnTo>
                  <a:close/>
                </a:path>
              </a:pathLst>
            </a:custGeom>
            <a:solidFill>
              <a:srgbClr val="CB1B4A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/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Google Shape;1009;p1"/>
            <p:cNvSpPr/>
            <p:nvPr/>
          </p:nvSpPr>
          <p:spPr>
            <a:xfrm>
              <a:off x="6991130" y="3956123"/>
              <a:ext cx="721478" cy="2901879"/>
            </a:xfrm>
            <a:prstGeom prst="rect">
              <a:avLst/>
            </a:prstGeom>
            <a:solidFill>
              <a:srgbClr val="CB1B4A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" name="Google Shape;1010;p1"/>
            <p:cNvSpPr/>
            <p:nvPr/>
          </p:nvSpPr>
          <p:spPr>
            <a:xfrm>
              <a:off x="7073408" y="3870648"/>
              <a:ext cx="355866" cy="96870"/>
            </a:xfrm>
            <a:prstGeom prst="rect">
              <a:avLst/>
            </a:prstGeom>
            <a:solidFill>
              <a:srgbClr val="CB1B4A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" name="Google Shape;1011;p1"/>
            <p:cNvSpPr/>
            <p:nvPr/>
          </p:nvSpPr>
          <p:spPr>
            <a:xfrm>
              <a:off x="6941788" y="3956121"/>
              <a:ext cx="818975" cy="96870"/>
            </a:xfrm>
            <a:prstGeom prst="rect">
              <a:avLst/>
            </a:prstGeom>
            <a:solidFill>
              <a:srgbClr val="CB1B4A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8" name="Google Shape;1012;p1"/>
            <p:cNvSpPr/>
            <p:nvPr/>
          </p:nvSpPr>
          <p:spPr>
            <a:xfrm>
              <a:off x="11611891" y="3443148"/>
              <a:ext cx="497235" cy="96870"/>
            </a:xfrm>
            <a:prstGeom prst="rect">
              <a:avLst/>
            </a:prstGeom>
            <a:solidFill>
              <a:srgbClr val="007A7D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9" name="Google Shape;1013;p1"/>
            <p:cNvSpPr/>
            <p:nvPr/>
          </p:nvSpPr>
          <p:spPr>
            <a:xfrm>
              <a:off x="11007410" y="3873362"/>
              <a:ext cx="424113" cy="85473"/>
            </a:xfrm>
            <a:prstGeom prst="rect">
              <a:avLst/>
            </a:prstGeom>
            <a:solidFill>
              <a:srgbClr val="007A7D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90" name="Google Shape;1014;p1"/>
            <p:cNvGrpSpPr/>
            <p:nvPr/>
          </p:nvGrpSpPr>
          <p:grpSpPr>
            <a:xfrm>
              <a:off x="10097772" y="1790482"/>
              <a:ext cx="806841" cy="5067518"/>
              <a:chOff x="10102850" y="1790482"/>
              <a:chExt cx="806841" cy="5067517"/>
            </a:xfrm>
          </p:grpSpPr>
          <p:sp>
            <p:nvSpPr>
              <p:cNvPr id="409" name="Google Shape;1015;p1"/>
              <p:cNvSpPr/>
              <p:nvPr/>
            </p:nvSpPr>
            <p:spPr>
              <a:xfrm>
                <a:off x="10281059" y="2440395"/>
                <a:ext cx="463112" cy="4042884"/>
              </a:xfrm>
              <a:prstGeom prst="rect">
                <a:avLst/>
              </a:prstGeom>
              <a:solidFill>
                <a:srgbClr val="007A7D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  <a:defRPr/>
                </a:pPr>
                <a:endParaRPr kern="0" dirty="0">
                  <a:solidFill>
                    <a:srgbClr val="282F39"/>
                  </a:solidFill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0" name="Google Shape;1016;p1"/>
              <p:cNvSpPr/>
              <p:nvPr/>
            </p:nvSpPr>
            <p:spPr>
              <a:xfrm>
                <a:off x="10102850" y="3262213"/>
                <a:ext cx="806841" cy="96975"/>
              </a:xfrm>
              <a:prstGeom prst="rect">
                <a:avLst/>
              </a:prstGeom>
              <a:solidFill>
                <a:srgbClr val="007A7D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  <a:defRPr/>
                </a:pPr>
                <a:endParaRPr kern="0" dirty="0">
                  <a:solidFill>
                    <a:srgbClr val="282F39"/>
                  </a:solidFill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1" name="Google Shape;1017;p1"/>
              <p:cNvSpPr/>
              <p:nvPr/>
            </p:nvSpPr>
            <p:spPr>
              <a:xfrm>
                <a:off x="10233147" y="2440781"/>
                <a:ext cx="556270" cy="71306"/>
              </a:xfrm>
              <a:prstGeom prst="rect">
                <a:avLst/>
              </a:prstGeom>
              <a:solidFill>
                <a:srgbClr val="007A7D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  <a:defRPr/>
                </a:pPr>
                <a:endParaRPr kern="0" dirty="0">
                  <a:solidFill>
                    <a:srgbClr val="282F39"/>
                  </a:solidFill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2" name="Google Shape;1018;p1"/>
              <p:cNvSpPr/>
              <p:nvPr/>
            </p:nvSpPr>
            <p:spPr>
              <a:xfrm>
                <a:off x="10147951" y="3262212"/>
                <a:ext cx="711623" cy="3595787"/>
              </a:xfrm>
              <a:prstGeom prst="rect">
                <a:avLst/>
              </a:prstGeom>
              <a:solidFill>
                <a:srgbClr val="007A7D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  <a:defRPr/>
                </a:pPr>
                <a:endParaRPr kern="0" dirty="0">
                  <a:solidFill>
                    <a:srgbClr val="282F39"/>
                  </a:solidFill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3" name="Google Shape;1019;p1"/>
              <p:cNvSpPr/>
              <p:nvPr/>
            </p:nvSpPr>
            <p:spPr>
              <a:xfrm>
                <a:off x="10373467" y="2358069"/>
                <a:ext cx="300686" cy="82714"/>
              </a:xfrm>
              <a:prstGeom prst="rect">
                <a:avLst/>
              </a:prstGeom>
              <a:solidFill>
                <a:srgbClr val="007A7D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  <a:defRPr/>
                </a:pPr>
                <a:endParaRPr kern="0" dirty="0">
                  <a:solidFill>
                    <a:srgbClr val="282F39"/>
                  </a:solidFill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" name="Google Shape;1020;p1"/>
              <p:cNvSpPr/>
              <p:nvPr/>
            </p:nvSpPr>
            <p:spPr>
              <a:xfrm>
                <a:off x="10458660" y="2278208"/>
                <a:ext cx="130297" cy="79861"/>
              </a:xfrm>
              <a:prstGeom prst="rect">
                <a:avLst/>
              </a:prstGeom>
              <a:solidFill>
                <a:srgbClr val="007A7D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  <a:defRPr/>
                </a:pPr>
                <a:endParaRPr kern="0" dirty="0">
                  <a:solidFill>
                    <a:srgbClr val="282F39"/>
                  </a:solidFill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" name="Google Shape;1021;p1"/>
              <p:cNvSpPr/>
              <p:nvPr/>
            </p:nvSpPr>
            <p:spPr>
              <a:xfrm>
                <a:off x="10503764" y="1790482"/>
                <a:ext cx="40092" cy="487726"/>
              </a:xfrm>
              <a:custGeom>
                <a:avLst/>
                <a:gdLst/>
                <a:ahLst/>
                <a:cxnLst/>
                <a:rect l="l" t="t" r="r" b="b"/>
                <a:pathLst>
                  <a:path w="8" h="171" extrusionOk="0">
                    <a:moveTo>
                      <a:pt x="8" y="171"/>
                    </a:moveTo>
                    <a:lnTo>
                      <a:pt x="0" y="171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171"/>
                    </a:lnTo>
                    <a:close/>
                  </a:path>
                </a:pathLst>
              </a:custGeom>
              <a:solidFill>
                <a:srgbClr val="007A7D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/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  <a:defRPr/>
                </a:pPr>
                <a:endParaRPr kern="0" dirty="0">
                  <a:solidFill>
                    <a:srgbClr val="282F39"/>
                  </a:solidFill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91" name="Google Shape;1022;p1"/>
            <p:cNvSpPr/>
            <p:nvPr/>
          </p:nvSpPr>
          <p:spPr>
            <a:xfrm>
              <a:off x="3246652" y="2349290"/>
              <a:ext cx="43875" cy="415970"/>
            </a:xfrm>
            <a:custGeom>
              <a:avLst/>
              <a:gdLst/>
              <a:ahLst/>
              <a:cxnLst/>
              <a:rect l="l" t="t" r="r" b="b"/>
              <a:pathLst>
                <a:path w="9" h="146" extrusionOk="0">
                  <a:moveTo>
                    <a:pt x="9" y="146"/>
                  </a:moveTo>
                  <a:lnTo>
                    <a:pt x="0" y="146"/>
                  </a:lnTo>
                  <a:lnTo>
                    <a:pt x="2" y="0"/>
                  </a:lnTo>
                  <a:lnTo>
                    <a:pt x="7" y="0"/>
                  </a:lnTo>
                  <a:lnTo>
                    <a:pt x="9" y="146"/>
                  </a:lnTo>
                  <a:close/>
                </a:path>
              </a:pathLst>
            </a:custGeom>
            <a:solidFill>
              <a:srgbClr val="42AFB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/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2" name="Google Shape;1023;p1"/>
            <p:cNvSpPr/>
            <p:nvPr/>
          </p:nvSpPr>
          <p:spPr>
            <a:xfrm>
              <a:off x="2890787" y="2696883"/>
              <a:ext cx="779976" cy="609709"/>
            </a:xfrm>
            <a:prstGeom prst="ellipse">
              <a:avLst/>
            </a:prstGeom>
            <a:solidFill>
              <a:srgbClr val="42AFB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3" name="Google Shape;1024;p1"/>
            <p:cNvSpPr/>
            <p:nvPr/>
          </p:nvSpPr>
          <p:spPr>
            <a:xfrm>
              <a:off x="11529020" y="3540017"/>
              <a:ext cx="672730" cy="2373307"/>
            </a:xfrm>
            <a:prstGeom prst="rect">
              <a:avLst/>
            </a:prstGeom>
            <a:solidFill>
              <a:srgbClr val="007A7D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4" name="Google Shape;1025;p1"/>
            <p:cNvSpPr/>
            <p:nvPr/>
          </p:nvSpPr>
          <p:spPr>
            <a:xfrm>
              <a:off x="545983" y="4565828"/>
              <a:ext cx="404614" cy="2292171"/>
            </a:xfrm>
            <a:prstGeom prst="rect">
              <a:avLst/>
            </a:prstGeom>
            <a:solidFill>
              <a:srgbClr val="C2C92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" name="Google Shape;1026;p1"/>
            <p:cNvSpPr/>
            <p:nvPr/>
          </p:nvSpPr>
          <p:spPr>
            <a:xfrm>
              <a:off x="950597" y="4759568"/>
              <a:ext cx="463112" cy="2098432"/>
            </a:xfrm>
            <a:prstGeom prst="rect">
              <a:avLst/>
            </a:prstGeom>
            <a:solidFill>
              <a:srgbClr val="C2C92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Google Shape;1027;p1"/>
            <p:cNvSpPr/>
            <p:nvPr/>
          </p:nvSpPr>
          <p:spPr>
            <a:xfrm>
              <a:off x="5835196" y="5135651"/>
              <a:ext cx="463112" cy="1722348"/>
            </a:xfrm>
            <a:prstGeom prst="rect">
              <a:avLst/>
            </a:prstGeom>
            <a:solidFill>
              <a:srgbClr val="CB1B4A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Google Shape;1028;p1"/>
            <p:cNvSpPr/>
            <p:nvPr/>
          </p:nvSpPr>
          <p:spPr>
            <a:xfrm>
              <a:off x="4621357" y="5427568"/>
              <a:ext cx="336362" cy="1430432"/>
            </a:xfrm>
            <a:prstGeom prst="rect">
              <a:avLst/>
            </a:prstGeom>
            <a:solidFill>
              <a:srgbClr val="42AFB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8" name="Google Shape;1029;p1"/>
            <p:cNvSpPr/>
            <p:nvPr/>
          </p:nvSpPr>
          <p:spPr>
            <a:xfrm>
              <a:off x="3719509" y="5122712"/>
              <a:ext cx="229121" cy="1735288"/>
            </a:xfrm>
            <a:prstGeom prst="rect">
              <a:avLst/>
            </a:prstGeom>
            <a:solidFill>
              <a:srgbClr val="42AFB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9" name="Google Shape;1030;p1"/>
            <p:cNvSpPr/>
            <p:nvPr/>
          </p:nvSpPr>
          <p:spPr>
            <a:xfrm>
              <a:off x="10958662" y="3944591"/>
              <a:ext cx="521610" cy="1957337"/>
            </a:xfrm>
            <a:prstGeom prst="rect">
              <a:avLst/>
            </a:prstGeom>
            <a:solidFill>
              <a:srgbClr val="007A7D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0" name="Google Shape;1031;p1"/>
            <p:cNvSpPr/>
            <p:nvPr/>
          </p:nvSpPr>
          <p:spPr>
            <a:xfrm>
              <a:off x="10778294" y="5260878"/>
              <a:ext cx="1423456" cy="1597122"/>
            </a:xfrm>
            <a:prstGeom prst="rect">
              <a:avLst/>
            </a:prstGeom>
            <a:solidFill>
              <a:srgbClr val="007A7D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1" name="Google Shape;1032;p1"/>
            <p:cNvSpPr/>
            <p:nvPr/>
          </p:nvSpPr>
          <p:spPr>
            <a:xfrm>
              <a:off x="11373025" y="5303614"/>
              <a:ext cx="463112" cy="1319137"/>
            </a:xfrm>
            <a:prstGeom prst="rect">
              <a:avLst/>
            </a:prstGeom>
            <a:solidFill>
              <a:srgbClr val="007A7D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" name="Google Shape;1033;p1"/>
            <p:cNvSpPr/>
            <p:nvPr/>
          </p:nvSpPr>
          <p:spPr>
            <a:xfrm>
              <a:off x="6634672" y="5286657"/>
              <a:ext cx="463112" cy="1571345"/>
            </a:xfrm>
            <a:prstGeom prst="rect">
              <a:avLst/>
            </a:prstGeom>
            <a:solidFill>
              <a:srgbClr val="CB1B4A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Google Shape;1034;p1"/>
            <p:cNvSpPr/>
            <p:nvPr/>
          </p:nvSpPr>
          <p:spPr>
            <a:xfrm>
              <a:off x="7705908" y="5135651"/>
              <a:ext cx="458531" cy="1722350"/>
            </a:xfrm>
            <a:prstGeom prst="rect">
              <a:avLst/>
            </a:prstGeom>
            <a:solidFill>
              <a:srgbClr val="FCB41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Google Shape;1035;p1"/>
            <p:cNvSpPr/>
            <p:nvPr/>
          </p:nvSpPr>
          <p:spPr>
            <a:xfrm>
              <a:off x="5703579" y="5702300"/>
              <a:ext cx="465613" cy="1155700"/>
            </a:xfrm>
            <a:prstGeom prst="rect">
              <a:avLst/>
            </a:prstGeom>
            <a:solidFill>
              <a:srgbClr val="CB1B4A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Google Shape;1036;p1"/>
            <p:cNvSpPr/>
            <p:nvPr/>
          </p:nvSpPr>
          <p:spPr>
            <a:xfrm>
              <a:off x="2268747" y="5702302"/>
              <a:ext cx="579308" cy="1155697"/>
            </a:xfrm>
            <a:prstGeom prst="rect">
              <a:avLst/>
            </a:prstGeom>
            <a:solidFill>
              <a:srgbClr val="42AFB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" name="Google Shape;1038;p1"/>
            <p:cNvSpPr/>
            <p:nvPr/>
          </p:nvSpPr>
          <p:spPr>
            <a:xfrm>
              <a:off x="1235077" y="5702300"/>
              <a:ext cx="264081" cy="1155700"/>
            </a:xfrm>
            <a:prstGeom prst="rect">
              <a:avLst/>
            </a:prstGeom>
            <a:solidFill>
              <a:srgbClr val="C2C92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Google Shape;1039;p1"/>
            <p:cNvSpPr/>
            <p:nvPr/>
          </p:nvSpPr>
          <p:spPr>
            <a:xfrm>
              <a:off x="7838463" y="5702300"/>
              <a:ext cx="2309488" cy="1155700"/>
            </a:xfrm>
            <a:prstGeom prst="rect">
              <a:avLst/>
            </a:prstGeom>
            <a:solidFill>
              <a:srgbClr val="FCB41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" name="Google Shape;1040;p1"/>
            <p:cNvSpPr/>
            <p:nvPr/>
          </p:nvSpPr>
          <p:spPr>
            <a:xfrm>
              <a:off x="10008068" y="5329065"/>
              <a:ext cx="140617" cy="1155700"/>
            </a:xfrm>
            <a:prstGeom prst="rect">
              <a:avLst/>
            </a:prstGeom>
            <a:solidFill>
              <a:srgbClr val="FCB41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  <a:defRPr/>
              </a:pPr>
              <a:endParaRPr kern="0" dirty="0">
                <a:solidFill>
                  <a:srgbClr val="282F39"/>
                </a:solidFill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6" name="Google Shape;989;p1"/>
          <p:cNvSpPr txBox="1"/>
          <p:nvPr/>
        </p:nvSpPr>
        <p:spPr>
          <a:xfrm>
            <a:off x="1627923" y="3470846"/>
            <a:ext cx="2451291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ru-RU" sz="1100" b="1" dirty="0">
                <a:solidFill>
                  <a:srgbClr val="282F39"/>
                </a:solidFill>
                <a:latin typeface="Noto Sans"/>
                <a:ea typeface="Noto Sans"/>
                <a:cs typeface="Noto Sans"/>
                <a:sym typeface="Noto Sans"/>
              </a:rPr>
              <a:t>АНАЛИЗ ПОКАЗАТЕЛЕЙ БЮДЖЕТА ГОРОДА МОСКВЫ. ПЛАНИРУЕМЫЕ НАЛОГОВЫЕ И НЕНАЛОГОВЫЕ ДОХОДЫ</a:t>
            </a:r>
            <a:endParaRPr sz="1100" b="1" dirty="0">
              <a:solidFill>
                <a:srgbClr val="282F39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pic>
        <p:nvPicPr>
          <p:cNvPr id="417" name="Google Shape;1041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06893" y="2786121"/>
            <a:ext cx="453577" cy="493748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1042;p1"/>
          <p:cNvSpPr txBox="1"/>
          <p:nvPr/>
        </p:nvSpPr>
        <p:spPr>
          <a:xfrm>
            <a:off x="1922494" y="2851155"/>
            <a:ext cx="223681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Noto Sans"/>
                <a:ea typeface="Noto Sans"/>
                <a:cs typeface="Noto Sans"/>
                <a:sym typeface="Noto Sans"/>
              </a:rPr>
              <a:t>2024 - 2026</a:t>
            </a:r>
            <a:endParaRPr b="1" dirty="0">
              <a:solidFill>
                <a:srgbClr val="FF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grpSp>
        <p:nvGrpSpPr>
          <p:cNvPr id="419" name="Группа 418"/>
          <p:cNvGrpSpPr>
            <a:grpSpLocks noChangeAspect="1"/>
          </p:cNvGrpSpPr>
          <p:nvPr/>
        </p:nvGrpSpPr>
        <p:grpSpPr>
          <a:xfrm>
            <a:off x="5606288" y="4412163"/>
            <a:ext cx="776609" cy="434662"/>
            <a:chOff x="590804" y="2238918"/>
            <a:chExt cx="1248894" cy="698996"/>
          </a:xfrm>
        </p:grpSpPr>
        <p:grpSp>
          <p:nvGrpSpPr>
            <p:cNvPr id="420" name="Группа 419"/>
            <p:cNvGrpSpPr/>
            <p:nvPr/>
          </p:nvGrpSpPr>
          <p:grpSpPr>
            <a:xfrm>
              <a:off x="590804" y="2238918"/>
              <a:ext cx="1248894" cy="698996"/>
              <a:chOff x="590804" y="2238918"/>
              <a:chExt cx="6244470" cy="3494982"/>
            </a:xfrm>
          </p:grpSpPr>
          <p:sp>
            <p:nvSpPr>
              <p:cNvPr id="436" name="Oval 47">
                <a:extLst>
                  <a:ext uri="{FF2B5EF4-FFF2-40B4-BE49-F238E27FC236}">
                    <a16:creationId xmlns:a16="http://schemas.microsoft.com/office/drawing/2014/main" id="{07ABDD69-CF2F-44D4-8C5D-FAD8B953C7FD}"/>
                  </a:ext>
                </a:extLst>
              </p:cNvPr>
              <p:cNvSpPr/>
              <p:nvPr/>
            </p:nvSpPr>
            <p:spPr>
              <a:xfrm>
                <a:off x="590804" y="5463624"/>
                <a:ext cx="6244470" cy="270276"/>
              </a:xfrm>
              <a:prstGeom prst="ellipse">
                <a:avLst/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7" name="Freeform 9"/>
              <p:cNvSpPr>
                <a:spLocks/>
              </p:cNvSpPr>
              <p:nvPr/>
            </p:nvSpPr>
            <p:spPr bwMode="auto">
              <a:xfrm>
                <a:off x="1553536" y="2430602"/>
                <a:ext cx="4274002" cy="2732836"/>
              </a:xfrm>
              <a:custGeom>
                <a:avLst/>
                <a:gdLst>
                  <a:gd name="T0" fmla="*/ 2226 w 4453"/>
                  <a:gd name="T1" fmla="*/ 1 h 2847"/>
                  <a:gd name="T2" fmla="*/ 4419 w 4453"/>
                  <a:gd name="T3" fmla="*/ 0 h 2847"/>
                  <a:gd name="T4" fmla="*/ 4453 w 4453"/>
                  <a:gd name="T5" fmla="*/ 35 h 2847"/>
                  <a:gd name="T6" fmla="*/ 4453 w 4453"/>
                  <a:gd name="T7" fmla="*/ 2813 h 2847"/>
                  <a:gd name="T8" fmla="*/ 4419 w 4453"/>
                  <a:gd name="T9" fmla="*/ 2847 h 2847"/>
                  <a:gd name="T10" fmla="*/ 39 w 4453"/>
                  <a:gd name="T11" fmla="*/ 2847 h 2847"/>
                  <a:gd name="T12" fmla="*/ 0 w 4453"/>
                  <a:gd name="T13" fmla="*/ 2808 h 2847"/>
                  <a:gd name="T14" fmla="*/ 0 w 4453"/>
                  <a:gd name="T15" fmla="*/ 35 h 2847"/>
                  <a:gd name="T16" fmla="*/ 34 w 4453"/>
                  <a:gd name="T17" fmla="*/ 0 h 2847"/>
                  <a:gd name="T18" fmla="*/ 2226 w 4453"/>
                  <a:gd name="T19" fmla="*/ 1 h 2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53" h="2847">
                    <a:moveTo>
                      <a:pt x="2226" y="1"/>
                    </a:moveTo>
                    <a:cubicBezTo>
                      <a:pt x="2957" y="1"/>
                      <a:pt x="3688" y="1"/>
                      <a:pt x="4419" y="0"/>
                    </a:cubicBezTo>
                    <a:cubicBezTo>
                      <a:pt x="4447" y="0"/>
                      <a:pt x="4453" y="7"/>
                      <a:pt x="4453" y="35"/>
                    </a:cubicBezTo>
                    <a:cubicBezTo>
                      <a:pt x="4452" y="961"/>
                      <a:pt x="4452" y="1887"/>
                      <a:pt x="4453" y="2813"/>
                    </a:cubicBezTo>
                    <a:cubicBezTo>
                      <a:pt x="4453" y="2840"/>
                      <a:pt x="4446" y="2847"/>
                      <a:pt x="4419" y="2847"/>
                    </a:cubicBezTo>
                    <a:cubicBezTo>
                      <a:pt x="2959" y="2847"/>
                      <a:pt x="1499" y="2847"/>
                      <a:pt x="39" y="2847"/>
                    </a:cubicBezTo>
                    <a:cubicBezTo>
                      <a:pt x="0" y="2847"/>
                      <a:pt x="0" y="2847"/>
                      <a:pt x="0" y="2808"/>
                    </a:cubicBezTo>
                    <a:cubicBezTo>
                      <a:pt x="0" y="1884"/>
                      <a:pt x="0" y="959"/>
                      <a:pt x="0" y="35"/>
                    </a:cubicBezTo>
                    <a:cubicBezTo>
                      <a:pt x="0" y="8"/>
                      <a:pt x="5" y="0"/>
                      <a:pt x="34" y="0"/>
                    </a:cubicBezTo>
                    <a:cubicBezTo>
                      <a:pt x="765" y="1"/>
                      <a:pt x="1495" y="1"/>
                      <a:pt x="2226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grpSp>
            <p:nvGrpSpPr>
              <p:cNvPr id="438" name="Group 74"/>
              <p:cNvGrpSpPr/>
              <p:nvPr/>
            </p:nvGrpSpPr>
            <p:grpSpPr>
              <a:xfrm>
                <a:off x="796810" y="2238918"/>
                <a:ext cx="5787454" cy="3328672"/>
                <a:chOff x="796810" y="2238918"/>
                <a:chExt cx="5787454" cy="3328672"/>
              </a:xfrm>
            </p:grpSpPr>
            <p:sp>
              <p:nvSpPr>
                <p:cNvPr id="439" name="Freeform 5"/>
                <p:cNvSpPr>
                  <a:spLocks noEditPoints="1"/>
                </p:cNvSpPr>
                <p:nvPr/>
              </p:nvSpPr>
              <p:spPr bwMode="auto">
                <a:xfrm>
                  <a:off x="1330290" y="2238918"/>
                  <a:ext cx="4719724" cy="3117743"/>
                </a:xfrm>
                <a:custGeom>
                  <a:avLst/>
                  <a:gdLst>
                    <a:gd name="T0" fmla="*/ 4914 w 4918"/>
                    <a:gd name="T1" fmla="*/ 178 h 3248"/>
                    <a:gd name="T2" fmla="*/ 4915 w 4918"/>
                    <a:gd name="T3" fmla="*/ 713 h 3248"/>
                    <a:gd name="T4" fmla="*/ 4915 w 4918"/>
                    <a:gd name="T5" fmla="*/ 2133 h 3248"/>
                    <a:gd name="T6" fmla="*/ 4918 w 4918"/>
                    <a:gd name="T7" fmla="*/ 3248 h 3248"/>
                    <a:gd name="T8" fmla="*/ 1 w 4918"/>
                    <a:gd name="T9" fmla="*/ 3248 h 3248"/>
                    <a:gd name="T10" fmla="*/ 1 w 4918"/>
                    <a:gd name="T11" fmla="*/ 2183 h 3248"/>
                    <a:gd name="T12" fmla="*/ 0 w 4918"/>
                    <a:gd name="T13" fmla="*/ 229 h 3248"/>
                    <a:gd name="T14" fmla="*/ 8 w 4918"/>
                    <a:gd name="T15" fmla="*/ 157 h 3248"/>
                    <a:gd name="T16" fmla="*/ 14 w 4918"/>
                    <a:gd name="T17" fmla="*/ 143 h 3248"/>
                    <a:gd name="T18" fmla="*/ 141 w 4918"/>
                    <a:gd name="T19" fmla="*/ 12 h 3248"/>
                    <a:gd name="T20" fmla="*/ 218 w 4918"/>
                    <a:gd name="T21" fmla="*/ 0 h 3248"/>
                    <a:gd name="T22" fmla="*/ 4712 w 4918"/>
                    <a:gd name="T23" fmla="*/ 1 h 3248"/>
                    <a:gd name="T24" fmla="*/ 4905 w 4918"/>
                    <a:gd name="T25" fmla="*/ 143 h 3248"/>
                    <a:gd name="T26" fmla="*/ 4911 w 4918"/>
                    <a:gd name="T27" fmla="*/ 157 h 3248"/>
                    <a:gd name="T28" fmla="*/ 4913 w 4918"/>
                    <a:gd name="T29" fmla="*/ 167 h 3248"/>
                    <a:gd name="T30" fmla="*/ 4914 w 4918"/>
                    <a:gd name="T31" fmla="*/ 178 h 3248"/>
                    <a:gd name="T32" fmla="*/ 2459 w 4918"/>
                    <a:gd name="T33" fmla="*/ 201 h 3248"/>
                    <a:gd name="T34" fmla="*/ 267 w 4918"/>
                    <a:gd name="T35" fmla="*/ 200 h 3248"/>
                    <a:gd name="T36" fmla="*/ 233 w 4918"/>
                    <a:gd name="T37" fmla="*/ 235 h 3248"/>
                    <a:gd name="T38" fmla="*/ 233 w 4918"/>
                    <a:gd name="T39" fmla="*/ 3008 h 3248"/>
                    <a:gd name="T40" fmla="*/ 272 w 4918"/>
                    <a:gd name="T41" fmla="*/ 3047 h 3248"/>
                    <a:gd name="T42" fmla="*/ 4652 w 4918"/>
                    <a:gd name="T43" fmla="*/ 3047 h 3248"/>
                    <a:gd name="T44" fmla="*/ 4686 w 4918"/>
                    <a:gd name="T45" fmla="*/ 3013 h 3248"/>
                    <a:gd name="T46" fmla="*/ 4686 w 4918"/>
                    <a:gd name="T47" fmla="*/ 235 h 3248"/>
                    <a:gd name="T48" fmla="*/ 4652 w 4918"/>
                    <a:gd name="T49" fmla="*/ 200 h 3248"/>
                    <a:gd name="T50" fmla="*/ 2459 w 4918"/>
                    <a:gd name="T51" fmla="*/ 201 h 3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918" h="3248">
                      <a:moveTo>
                        <a:pt x="4914" y="178"/>
                      </a:moveTo>
                      <a:cubicBezTo>
                        <a:pt x="4914" y="356"/>
                        <a:pt x="4915" y="535"/>
                        <a:pt x="4915" y="713"/>
                      </a:cubicBezTo>
                      <a:cubicBezTo>
                        <a:pt x="4915" y="1187"/>
                        <a:pt x="4915" y="1660"/>
                        <a:pt x="4915" y="2133"/>
                      </a:cubicBezTo>
                      <a:cubicBezTo>
                        <a:pt x="4916" y="2491"/>
                        <a:pt x="4918" y="3248"/>
                        <a:pt x="4918" y="3248"/>
                      </a:cubicBezTo>
                      <a:cubicBezTo>
                        <a:pt x="1" y="3248"/>
                        <a:pt x="1" y="3248"/>
                        <a:pt x="1" y="3248"/>
                      </a:cubicBezTo>
                      <a:cubicBezTo>
                        <a:pt x="1" y="2893"/>
                        <a:pt x="1" y="2537"/>
                        <a:pt x="1" y="2183"/>
                      </a:cubicBezTo>
                      <a:cubicBezTo>
                        <a:pt x="1" y="1532"/>
                        <a:pt x="1" y="880"/>
                        <a:pt x="0" y="229"/>
                      </a:cubicBezTo>
                      <a:cubicBezTo>
                        <a:pt x="0" y="205"/>
                        <a:pt x="2" y="181"/>
                        <a:pt x="8" y="157"/>
                      </a:cubicBezTo>
                      <a:cubicBezTo>
                        <a:pt x="13" y="154"/>
                        <a:pt x="15" y="150"/>
                        <a:pt x="14" y="143"/>
                      </a:cubicBezTo>
                      <a:cubicBezTo>
                        <a:pt x="33" y="77"/>
                        <a:pt x="77" y="34"/>
                        <a:pt x="141" y="12"/>
                      </a:cubicBezTo>
                      <a:cubicBezTo>
                        <a:pt x="166" y="3"/>
                        <a:pt x="191" y="0"/>
                        <a:pt x="218" y="0"/>
                      </a:cubicBezTo>
                      <a:cubicBezTo>
                        <a:pt x="1716" y="1"/>
                        <a:pt x="3214" y="1"/>
                        <a:pt x="4712" y="1"/>
                      </a:cubicBezTo>
                      <a:cubicBezTo>
                        <a:pt x="4802" y="1"/>
                        <a:pt x="4888" y="64"/>
                        <a:pt x="4905" y="143"/>
                      </a:cubicBezTo>
                      <a:cubicBezTo>
                        <a:pt x="4903" y="150"/>
                        <a:pt x="4905" y="154"/>
                        <a:pt x="4911" y="157"/>
                      </a:cubicBezTo>
                      <a:cubicBezTo>
                        <a:pt x="4911" y="160"/>
                        <a:pt x="4912" y="164"/>
                        <a:pt x="4913" y="167"/>
                      </a:cubicBezTo>
                      <a:cubicBezTo>
                        <a:pt x="4908" y="171"/>
                        <a:pt x="4909" y="175"/>
                        <a:pt x="4914" y="178"/>
                      </a:cubicBezTo>
                      <a:close/>
                      <a:moveTo>
                        <a:pt x="2459" y="201"/>
                      </a:moveTo>
                      <a:cubicBezTo>
                        <a:pt x="1728" y="201"/>
                        <a:pt x="998" y="201"/>
                        <a:pt x="267" y="200"/>
                      </a:cubicBezTo>
                      <a:cubicBezTo>
                        <a:pt x="238" y="200"/>
                        <a:pt x="233" y="208"/>
                        <a:pt x="233" y="235"/>
                      </a:cubicBezTo>
                      <a:cubicBezTo>
                        <a:pt x="233" y="1159"/>
                        <a:pt x="233" y="2084"/>
                        <a:pt x="233" y="3008"/>
                      </a:cubicBezTo>
                      <a:cubicBezTo>
                        <a:pt x="233" y="3047"/>
                        <a:pt x="233" y="3047"/>
                        <a:pt x="272" y="3047"/>
                      </a:cubicBezTo>
                      <a:cubicBezTo>
                        <a:pt x="1732" y="3047"/>
                        <a:pt x="3192" y="3047"/>
                        <a:pt x="4652" y="3047"/>
                      </a:cubicBezTo>
                      <a:cubicBezTo>
                        <a:pt x="4679" y="3047"/>
                        <a:pt x="4686" y="3040"/>
                        <a:pt x="4686" y="3013"/>
                      </a:cubicBezTo>
                      <a:cubicBezTo>
                        <a:pt x="4685" y="2087"/>
                        <a:pt x="4685" y="1161"/>
                        <a:pt x="4686" y="235"/>
                      </a:cubicBezTo>
                      <a:cubicBezTo>
                        <a:pt x="4686" y="207"/>
                        <a:pt x="4680" y="200"/>
                        <a:pt x="4652" y="200"/>
                      </a:cubicBezTo>
                      <a:cubicBezTo>
                        <a:pt x="3921" y="201"/>
                        <a:pt x="3190" y="201"/>
                        <a:pt x="2459" y="20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282F39"/>
                    </a:solidFill>
                  </a:endParaRPr>
                </a:p>
              </p:txBody>
            </p:sp>
            <p:sp>
              <p:nvSpPr>
                <p:cNvPr id="440" name="Freeform 10"/>
                <p:cNvSpPr>
                  <a:spLocks/>
                </p:cNvSpPr>
                <p:nvPr/>
              </p:nvSpPr>
              <p:spPr bwMode="auto">
                <a:xfrm>
                  <a:off x="3257132" y="5357431"/>
                  <a:ext cx="866809" cy="79291"/>
                </a:xfrm>
                <a:custGeom>
                  <a:avLst/>
                  <a:gdLst>
                    <a:gd name="T0" fmla="*/ 0 w 903"/>
                    <a:gd name="T1" fmla="*/ 0 h 83"/>
                    <a:gd name="T2" fmla="*/ 903 w 903"/>
                    <a:gd name="T3" fmla="*/ 0 h 83"/>
                    <a:gd name="T4" fmla="*/ 816 w 903"/>
                    <a:gd name="T5" fmla="*/ 83 h 83"/>
                    <a:gd name="T6" fmla="*/ 87 w 903"/>
                    <a:gd name="T7" fmla="*/ 83 h 83"/>
                    <a:gd name="T8" fmla="*/ 0 w 903"/>
                    <a:gd name="T9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3" h="83">
                      <a:moveTo>
                        <a:pt x="0" y="0"/>
                      </a:moveTo>
                      <a:cubicBezTo>
                        <a:pt x="301" y="0"/>
                        <a:pt x="602" y="0"/>
                        <a:pt x="903" y="0"/>
                      </a:cubicBezTo>
                      <a:cubicBezTo>
                        <a:pt x="900" y="45"/>
                        <a:pt x="861" y="83"/>
                        <a:pt x="816" y="83"/>
                      </a:cubicBezTo>
                      <a:cubicBezTo>
                        <a:pt x="573" y="83"/>
                        <a:pt x="330" y="83"/>
                        <a:pt x="87" y="83"/>
                      </a:cubicBezTo>
                      <a:cubicBezTo>
                        <a:pt x="42" y="83"/>
                        <a:pt x="2" y="45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0000"/>
                    <a:lumOff val="1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rgbClr val="282F39"/>
                    </a:solidFill>
                  </a:endParaRPr>
                </a:p>
              </p:txBody>
            </p:sp>
            <p:sp>
              <p:nvSpPr>
                <p:cNvPr id="441" name="Freeform 11"/>
                <p:cNvSpPr>
                  <a:spLocks/>
                </p:cNvSpPr>
                <p:nvPr/>
              </p:nvSpPr>
              <p:spPr bwMode="auto">
                <a:xfrm>
                  <a:off x="796810" y="5356661"/>
                  <a:ext cx="5787454" cy="144725"/>
                </a:xfrm>
                <a:custGeom>
                  <a:avLst/>
                  <a:gdLst>
                    <a:gd name="T0" fmla="*/ 135 w 6031"/>
                    <a:gd name="T1" fmla="*/ 150 h 151"/>
                    <a:gd name="T2" fmla="*/ 1969 w 6031"/>
                    <a:gd name="T3" fmla="*/ 151 h 151"/>
                    <a:gd name="T4" fmla="*/ 1969 w 6031"/>
                    <a:gd name="T5" fmla="*/ 150 h 151"/>
                    <a:gd name="T6" fmla="*/ 2640 w 6031"/>
                    <a:gd name="T7" fmla="*/ 150 h 151"/>
                    <a:gd name="T8" fmla="*/ 2772 w 6031"/>
                    <a:gd name="T9" fmla="*/ 151 h 151"/>
                    <a:gd name="T10" fmla="*/ 2977 w 6031"/>
                    <a:gd name="T11" fmla="*/ 151 h 151"/>
                    <a:gd name="T12" fmla="*/ 3343 w 6031"/>
                    <a:gd name="T13" fmla="*/ 151 h 151"/>
                    <a:gd name="T14" fmla="*/ 4495 w 6031"/>
                    <a:gd name="T15" fmla="*/ 151 h 151"/>
                    <a:gd name="T16" fmla="*/ 4698 w 6031"/>
                    <a:gd name="T17" fmla="*/ 151 h 151"/>
                    <a:gd name="T18" fmla="*/ 5896 w 6031"/>
                    <a:gd name="T19" fmla="*/ 150 h 151"/>
                    <a:gd name="T20" fmla="*/ 6025 w 6031"/>
                    <a:gd name="T21" fmla="*/ 147 h 151"/>
                    <a:gd name="T22" fmla="*/ 6029 w 6031"/>
                    <a:gd name="T23" fmla="*/ 36 h 151"/>
                    <a:gd name="T24" fmla="*/ 5994 w 6031"/>
                    <a:gd name="T25" fmla="*/ 0 h 151"/>
                    <a:gd name="T26" fmla="*/ 4782 w 6031"/>
                    <a:gd name="T27" fmla="*/ 1 h 151"/>
                    <a:gd name="T28" fmla="*/ 3467 w 6031"/>
                    <a:gd name="T29" fmla="*/ 1 h 151"/>
                    <a:gd name="T30" fmla="*/ 3380 w 6031"/>
                    <a:gd name="T31" fmla="*/ 85 h 151"/>
                    <a:gd name="T32" fmla="*/ 2651 w 6031"/>
                    <a:gd name="T33" fmla="*/ 85 h 151"/>
                    <a:gd name="T34" fmla="*/ 2564 w 6031"/>
                    <a:gd name="T35" fmla="*/ 1 h 151"/>
                    <a:gd name="T36" fmla="*/ 1249 w 6031"/>
                    <a:gd name="T37" fmla="*/ 1 h 151"/>
                    <a:gd name="T38" fmla="*/ 37 w 6031"/>
                    <a:gd name="T39" fmla="*/ 0 h 151"/>
                    <a:gd name="T40" fmla="*/ 2 w 6031"/>
                    <a:gd name="T41" fmla="*/ 36 h 151"/>
                    <a:gd name="T42" fmla="*/ 6 w 6031"/>
                    <a:gd name="T43" fmla="*/ 147 h 151"/>
                    <a:gd name="T44" fmla="*/ 135 w 6031"/>
                    <a:gd name="T45" fmla="*/ 15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6031" h="151">
                      <a:moveTo>
                        <a:pt x="135" y="150"/>
                      </a:moveTo>
                      <a:cubicBezTo>
                        <a:pt x="746" y="151"/>
                        <a:pt x="1358" y="151"/>
                        <a:pt x="1969" y="151"/>
                      </a:cubicBezTo>
                      <a:cubicBezTo>
                        <a:pt x="1969" y="150"/>
                        <a:pt x="1969" y="150"/>
                        <a:pt x="1969" y="150"/>
                      </a:cubicBezTo>
                      <a:cubicBezTo>
                        <a:pt x="2193" y="150"/>
                        <a:pt x="2416" y="150"/>
                        <a:pt x="2640" y="150"/>
                      </a:cubicBezTo>
                      <a:cubicBezTo>
                        <a:pt x="2684" y="150"/>
                        <a:pt x="2728" y="151"/>
                        <a:pt x="2772" y="151"/>
                      </a:cubicBezTo>
                      <a:cubicBezTo>
                        <a:pt x="2840" y="151"/>
                        <a:pt x="2909" y="151"/>
                        <a:pt x="2977" y="151"/>
                      </a:cubicBezTo>
                      <a:cubicBezTo>
                        <a:pt x="3099" y="150"/>
                        <a:pt x="3221" y="151"/>
                        <a:pt x="3343" y="151"/>
                      </a:cubicBezTo>
                      <a:cubicBezTo>
                        <a:pt x="3727" y="151"/>
                        <a:pt x="4111" y="151"/>
                        <a:pt x="4495" y="151"/>
                      </a:cubicBezTo>
                      <a:cubicBezTo>
                        <a:pt x="4564" y="151"/>
                        <a:pt x="4631" y="151"/>
                        <a:pt x="4698" y="151"/>
                      </a:cubicBezTo>
                      <a:cubicBezTo>
                        <a:pt x="5097" y="151"/>
                        <a:pt x="5497" y="151"/>
                        <a:pt x="5896" y="150"/>
                      </a:cubicBezTo>
                      <a:cubicBezTo>
                        <a:pt x="5938" y="150"/>
                        <a:pt x="5983" y="146"/>
                        <a:pt x="6025" y="147"/>
                      </a:cubicBezTo>
                      <a:cubicBezTo>
                        <a:pt x="6031" y="133"/>
                        <a:pt x="6029" y="73"/>
                        <a:pt x="6029" y="36"/>
                      </a:cubicBezTo>
                      <a:cubicBezTo>
                        <a:pt x="6029" y="8"/>
                        <a:pt x="6023" y="0"/>
                        <a:pt x="5994" y="0"/>
                      </a:cubicBezTo>
                      <a:cubicBezTo>
                        <a:pt x="5821" y="1"/>
                        <a:pt x="4974" y="1"/>
                        <a:pt x="4782" y="1"/>
                      </a:cubicBezTo>
                      <a:cubicBezTo>
                        <a:pt x="4608" y="1"/>
                        <a:pt x="3467" y="1"/>
                        <a:pt x="3467" y="1"/>
                      </a:cubicBezTo>
                      <a:cubicBezTo>
                        <a:pt x="3464" y="46"/>
                        <a:pt x="3425" y="84"/>
                        <a:pt x="3380" y="85"/>
                      </a:cubicBezTo>
                      <a:cubicBezTo>
                        <a:pt x="3137" y="85"/>
                        <a:pt x="2894" y="85"/>
                        <a:pt x="2651" y="85"/>
                      </a:cubicBezTo>
                      <a:cubicBezTo>
                        <a:pt x="2606" y="84"/>
                        <a:pt x="2566" y="46"/>
                        <a:pt x="2564" y="1"/>
                      </a:cubicBezTo>
                      <a:cubicBezTo>
                        <a:pt x="2564" y="1"/>
                        <a:pt x="1413" y="1"/>
                        <a:pt x="1249" y="1"/>
                      </a:cubicBezTo>
                      <a:cubicBezTo>
                        <a:pt x="1057" y="1"/>
                        <a:pt x="210" y="1"/>
                        <a:pt x="37" y="0"/>
                      </a:cubicBezTo>
                      <a:cubicBezTo>
                        <a:pt x="8" y="0"/>
                        <a:pt x="2" y="8"/>
                        <a:pt x="2" y="36"/>
                      </a:cubicBezTo>
                      <a:cubicBezTo>
                        <a:pt x="2" y="72"/>
                        <a:pt x="0" y="133"/>
                        <a:pt x="6" y="147"/>
                      </a:cubicBezTo>
                      <a:cubicBezTo>
                        <a:pt x="48" y="146"/>
                        <a:pt x="93" y="150"/>
                        <a:pt x="135" y="15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282F39"/>
                    </a:solidFill>
                  </a:endParaRPr>
                </a:p>
              </p:txBody>
            </p:sp>
            <p:sp>
              <p:nvSpPr>
                <p:cNvPr id="442" name="Freeform 14"/>
                <p:cNvSpPr>
                  <a:spLocks/>
                </p:cNvSpPr>
                <p:nvPr/>
              </p:nvSpPr>
              <p:spPr bwMode="auto">
                <a:xfrm>
                  <a:off x="802198" y="5497537"/>
                  <a:ext cx="5776677" cy="70053"/>
                </a:xfrm>
                <a:custGeom>
                  <a:avLst/>
                  <a:gdLst>
                    <a:gd name="T0" fmla="*/ 5890 w 6019"/>
                    <a:gd name="T1" fmla="*/ 3 h 73"/>
                    <a:gd name="T2" fmla="*/ 3337 w 6019"/>
                    <a:gd name="T3" fmla="*/ 4 h 73"/>
                    <a:gd name="T4" fmla="*/ 2892 w 6019"/>
                    <a:gd name="T5" fmla="*/ 5 h 73"/>
                    <a:gd name="T6" fmla="*/ 2634 w 6019"/>
                    <a:gd name="T7" fmla="*/ 3 h 73"/>
                    <a:gd name="T8" fmla="*/ 1963 w 6019"/>
                    <a:gd name="T9" fmla="*/ 4 h 73"/>
                    <a:gd name="T10" fmla="*/ 1963 w 6019"/>
                    <a:gd name="T11" fmla="*/ 4 h 73"/>
                    <a:gd name="T12" fmla="*/ 129 w 6019"/>
                    <a:gd name="T13" fmla="*/ 3 h 73"/>
                    <a:gd name="T14" fmla="*/ 0 w 6019"/>
                    <a:gd name="T15" fmla="*/ 0 h 73"/>
                    <a:gd name="T16" fmla="*/ 117 w 6019"/>
                    <a:gd name="T17" fmla="*/ 59 h 73"/>
                    <a:gd name="T18" fmla="*/ 579 w 6019"/>
                    <a:gd name="T19" fmla="*/ 70 h 73"/>
                    <a:gd name="T20" fmla="*/ 1963 w 6019"/>
                    <a:gd name="T21" fmla="*/ 71 h 73"/>
                    <a:gd name="T22" fmla="*/ 1963 w 6019"/>
                    <a:gd name="T23" fmla="*/ 71 h 73"/>
                    <a:gd name="T24" fmla="*/ 5440 w 6019"/>
                    <a:gd name="T25" fmla="*/ 70 h 73"/>
                    <a:gd name="T26" fmla="*/ 5902 w 6019"/>
                    <a:gd name="T27" fmla="*/ 59 h 73"/>
                    <a:gd name="T28" fmla="*/ 6019 w 6019"/>
                    <a:gd name="T29" fmla="*/ 0 h 73"/>
                    <a:gd name="T30" fmla="*/ 5890 w 6019"/>
                    <a:gd name="T31" fmla="*/ 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019" h="73">
                      <a:moveTo>
                        <a:pt x="5890" y="3"/>
                      </a:moveTo>
                      <a:cubicBezTo>
                        <a:pt x="5039" y="4"/>
                        <a:pt x="4188" y="4"/>
                        <a:pt x="3337" y="4"/>
                      </a:cubicBezTo>
                      <a:cubicBezTo>
                        <a:pt x="3189" y="4"/>
                        <a:pt x="3040" y="3"/>
                        <a:pt x="2892" y="5"/>
                      </a:cubicBezTo>
                      <a:cubicBezTo>
                        <a:pt x="2806" y="6"/>
                        <a:pt x="2720" y="3"/>
                        <a:pt x="2634" y="3"/>
                      </a:cubicBezTo>
                      <a:cubicBezTo>
                        <a:pt x="2410" y="4"/>
                        <a:pt x="2187" y="4"/>
                        <a:pt x="1963" y="4"/>
                      </a:cubicBezTo>
                      <a:cubicBezTo>
                        <a:pt x="1963" y="4"/>
                        <a:pt x="1963" y="4"/>
                        <a:pt x="1963" y="4"/>
                      </a:cubicBezTo>
                      <a:cubicBezTo>
                        <a:pt x="1352" y="4"/>
                        <a:pt x="740" y="4"/>
                        <a:pt x="129" y="3"/>
                      </a:cubicBezTo>
                      <a:cubicBezTo>
                        <a:pt x="87" y="3"/>
                        <a:pt x="42" y="0"/>
                        <a:pt x="0" y="0"/>
                      </a:cubicBezTo>
                      <a:cubicBezTo>
                        <a:pt x="20" y="41"/>
                        <a:pt x="74" y="53"/>
                        <a:pt x="117" y="59"/>
                      </a:cubicBezTo>
                      <a:cubicBezTo>
                        <a:pt x="279" y="73"/>
                        <a:pt x="425" y="70"/>
                        <a:pt x="579" y="70"/>
                      </a:cubicBezTo>
                      <a:cubicBezTo>
                        <a:pt x="1040" y="71"/>
                        <a:pt x="1502" y="71"/>
                        <a:pt x="1963" y="71"/>
                      </a:cubicBezTo>
                      <a:cubicBezTo>
                        <a:pt x="1963" y="71"/>
                        <a:pt x="1963" y="71"/>
                        <a:pt x="1963" y="71"/>
                      </a:cubicBezTo>
                      <a:cubicBezTo>
                        <a:pt x="3122" y="71"/>
                        <a:pt x="4281" y="71"/>
                        <a:pt x="5440" y="70"/>
                      </a:cubicBezTo>
                      <a:cubicBezTo>
                        <a:pt x="5594" y="70"/>
                        <a:pt x="5740" y="73"/>
                        <a:pt x="5902" y="59"/>
                      </a:cubicBezTo>
                      <a:cubicBezTo>
                        <a:pt x="5945" y="53"/>
                        <a:pt x="5999" y="41"/>
                        <a:pt x="6019" y="0"/>
                      </a:cubicBezTo>
                      <a:cubicBezTo>
                        <a:pt x="5977" y="0"/>
                        <a:pt x="5932" y="3"/>
                        <a:pt x="5890" y="3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rgbClr val="282F39"/>
                    </a:solidFill>
                  </a:endParaRPr>
                </a:p>
              </p:txBody>
            </p:sp>
          </p:grpSp>
        </p:grpSp>
        <p:grpSp>
          <p:nvGrpSpPr>
            <p:cNvPr id="421" name="Group 41"/>
            <p:cNvGrpSpPr/>
            <p:nvPr/>
          </p:nvGrpSpPr>
          <p:grpSpPr>
            <a:xfrm>
              <a:off x="1063243" y="2354622"/>
              <a:ext cx="294859" cy="359653"/>
              <a:chOff x="7549436" y="-3035119"/>
              <a:chExt cx="1474296" cy="1798263"/>
            </a:xfrm>
            <a:solidFill>
              <a:schemeClr val="accent2"/>
            </a:solidFill>
          </p:grpSpPr>
          <p:sp>
            <p:nvSpPr>
              <p:cNvPr id="422" name="Freeform 5">
                <a:extLst>
                  <a:ext uri="{FF2B5EF4-FFF2-40B4-BE49-F238E27FC236}">
                    <a16:creationId xmlns:a16="http://schemas.microsoft.com/office/drawing/2014/main" id="{35F42085-8AF6-4050-9D3B-4E606BA8FA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27222" y="-2761530"/>
                <a:ext cx="917325" cy="1524674"/>
              </a:xfrm>
              <a:custGeom>
                <a:avLst/>
                <a:gdLst>
                  <a:gd name="T0" fmla="*/ 674 w 750"/>
                  <a:gd name="T1" fmla="*/ 602 h 1237"/>
                  <a:gd name="T2" fmla="*/ 750 w 750"/>
                  <a:gd name="T3" fmla="*/ 376 h 1237"/>
                  <a:gd name="T4" fmla="*/ 638 w 750"/>
                  <a:gd name="T5" fmla="*/ 110 h 1237"/>
                  <a:gd name="T6" fmla="*/ 370 w 750"/>
                  <a:gd name="T7" fmla="*/ 2 h 1237"/>
                  <a:gd name="T8" fmla="*/ 110 w 750"/>
                  <a:gd name="T9" fmla="*/ 112 h 1237"/>
                  <a:gd name="T10" fmla="*/ 1 w 750"/>
                  <a:gd name="T11" fmla="*/ 373 h 1237"/>
                  <a:gd name="T12" fmla="*/ 77 w 750"/>
                  <a:gd name="T13" fmla="*/ 603 h 1237"/>
                  <a:gd name="T14" fmla="*/ 205 w 750"/>
                  <a:gd name="T15" fmla="*/ 976 h 1237"/>
                  <a:gd name="T16" fmla="*/ 205 w 750"/>
                  <a:gd name="T17" fmla="*/ 1120 h 1237"/>
                  <a:gd name="T18" fmla="*/ 321 w 750"/>
                  <a:gd name="T19" fmla="*/ 1237 h 1237"/>
                  <a:gd name="T20" fmla="*/ 430 w 750"/>
                  <a:gd name="T21" fmla="*/ 1237 h 1237"/>
                  <a:gd name="T22" fmla="*/ 546 w 750"/>
                  <a:gd name="T23" fmla="*/ 1120 h 1237"/>
                  <a:gd name="T24" fmla="*/ 546 w 750"/>
                  <a:gd name="T25" fmla="*/ 976 h 1237"/>
                  <a:gd name="T26" fmla="*/ 674 w 750"/>
                  <a:gd name="T27" fmla="*/ 602 h 1237"/>
                  <a:gd name="T28" fmla="*/ 116 w 750"/>
                  <a:gd name="T29" fmla="*/ 574 h 1237"/>
                  <a:gd name="T30" fmla="*/ 49 w 750"/>
                  <a:gd name="T31" fmla="*/ 373 h 1237"/>
                  <a:gd name="T32" fmla="*/ 371 w 750"/>
                  <a:gd name="T33" fmla="*/ 50 h 1237"/>
                  <a:gd name="T34" fmla="*/ 605 w 750"/>
                  <a:gd name="T35" fmla="*/ 144 h 1237"/>
                  <a:gd name="T36" fmla="*/ 702 w 750"/>
                  <a:gd name="T37" fmla="*/ 376 h 1237"/>
                  <a:gd name="T38" fmla="*/ 636 w 750"/>
                  <a:gd name="T39" fmla="*/ 573 h 1237"/>
                  <a:gd name="T40" fmla="*/ 498 w 750"/>
                  <a:gd name="T41" fmla="*/ 967 h 1237"/>
                  <a:gd name="T42" fmla="*/ 253 w 750"/>
                  <a:gd name="T43" fmla="*/ 967 h 1237"/>
                  <a:gd name="T44" fmla="*/ 116 w 750"/>
                  <a:gd name="T45" fmla="*/ 574 h 1237"/>
                  <a:gd name="T46" fmla="*/ 253 w 750"/>
                  <a:gd name="T47" fmla="*/ 1104 h 1237"/>
                  <a:gd name="T48" fmla="*/ 253 w 750"/>
                  <a:gd name="T49" fmla="*/ 1085 h 1237"/>
                  <a:gd name="T50" fmla="*/ 498 w 750"/>
                  <a:gd name="T51" fmla="*/ 1113 h 1237"/>
                  <a:gd name="T52" fmla="*/ 498 w 750"/>
                  <a:gd name="T53" fmla="*/ 1120 h 1237"/>
                  <a:gd name="T54" fmla="*/ 497 w 750"/>
                  <a:gd name="T55" fmla="*/ 1132 h 1237"/>
                  <a:gd name="T56" fmla="*/ 253 w 750"/>
                  <a:gd name="T57" fmla="*/ 1104 h 1237"/>
                  <a:gd name="T58" fmla="*/ 253 w 750"/>
                  <a:gd name="T59" fmla="*/ 1036 h 1237"/>
                  <a:gd name="T60" fmla="*/ 253 w 750"/>
                  <a:gd name="T61" fmla="*/ 1015 h 1237"/>
                  <a:gd name="T62" fmla="*/ 498 w 750"/>
                  <a:gd name="T63" fmla="*/ 1015 h 1237"/>
                  <a:gd name="T64" fmla="*/ 498 w 750"/>
                  <a:gd name="T65" fmla="*/ 1064 h 1237"/>
                  <a:gd name="T66" fmla="*/ 253 w 750"/>
                  <a:gd name="T67" fmla="*/ 1036 h 1237"/>
                  <a:gd name="T68" fmla="*/ 321 w 750"/>
                  <a:gd name="T69" fmla="*/ 1189 h 1237"/>
                  <a:gd name="T70" fmla="*/ 262 w 750"/>
                  <a:gd name="T71" fmla="*/ 1153 h 1237"/>
                  <a:gd name="T72" fmla="*/ 468 w 750"/>
                  <a:gd name="T73" fmla="*/ 1177 h 1237"/>
                  <a:gd name="T74" fmla="*/ 430 w 750"/>
                  <a:gd name="T75" fmla="*/ 1189 h 1237"/>
                  <a:gd name="T76" fmla="*/ 321 w 750"/>
                  <a:gd name="T77" fmla="*/ 1189 h 1237"/>
                  <a:gd name="T78" fmla="*/ 321 w 750"/>
                  <a:gd name="T79" fmla="*/ 1189 h 1237"/>
                  <a:gd name="T80" fmla="*/ 321 w 750"/>
                  <a:gd name="T81" fmla="*/ 1189 h 1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50" h="1237">
                    <a:moveTo>
                      <a:pt x="674" y="602"/>
                    </a:moveTo>
                    <a:cubicBezTo>
                      <a:pt x="724" y="537"/>
                      <a:pt x="750" y="459"/>
                      <a:pt x="750" y="376"/>
                    </a:cubicBezTo>
                    <a:cubicBezTo>
                      <a:pt x="750" y="275"/>
                      <a:pt x="710" y="180"/>
                      <a:pt x="638" y="110"/>
                    </a:cubicBezTo>
                    <a:cubicBezTo>
                      <a:pt x="566" y="39"/>
                      <a:pt x="471" y="0"/>
                      <a:pt x="370" y="2"/>
                    </a:cubicBezTo>
                    <a:cubicBezTo>
                      <a:pt x="272" y="3"/>
                      <a:pt x="180" y="42"/>
                      <a:pt x="110" y="112"/>
                    </a:cubicBezTo>
                    <a:cubicBezTo>
                      <a:pt x="41" y="182"/>
                      <a:pt x="2" y="275"/>
                      <a:pt x="1" y="373"/>
                    </a:cubicBezTo>
                    <a:cubicBezTo>
                      <a:pt x="0" y="457"/>
                      <a:pt x="27" y="536"/>
                      <a:pt x="77" y="603"/>
                    </a:cubicBezTo>
                    <a:cubicBezTo>
                      <a:pt x="160" y="711"/>
                      <a:pt x="205" y="843"/>
                      <a:pt x="205" y="976"/>
                    </a:cubicBezTo>
                    <a:cubicBezTo>
                      <a:pt x="205" y="1120"/>
                      <a:pt x="205" y="1120"/>
                      <a:pt x="205" y="1120"/>
                    </a:cubicBezTo>
                    <a:cubicBezTo>
                      <a:pt x="205" y="1185"/>
                      <a:pt x="257" y="1237"/>
                      <a:pt x="321" y="1237"/>
                    </a:cubicBezTo>
                    <a:cubicBezTo>
                      <a:pt x="430" y="1237"/>
                      <a:pt x="430" y="1237"/>
                      <a:pt x="430" y="1237"/>
                    </a:cubicBezTo>
                    <a:cubicBezTo>
                      <a:pt x="494" y="1237"/>
                      <a:pt x="546" y="1185"/>
                      <a:pt x="546" y="1120"/>
                    </a:cubicBezTo>
                    <a:cubicBezTo>
                      <a:pt x="546" y="976"/>
                      <a:pt x="546" y="976"/>
                      <a:pt x="546" y="976"/>
                    </a:cubicBezTo>
                    <a:cubicBezTo>
                      <a:pt x="546" y="842"/>
                      <a:pt x="590" y="713"/>
                      <a:pt x="674" y="602"/>
                    </a:cubicBezTo>
                    <a:close/>
                    <a:moveTo>
                      <a:pt x="116" y="574"/>
                    </a:moveTo>
                    <a:cubicBezTo>
                      <a:pt x="71" y="516"/>
                      <a:pt x="48" y="446"/>
                      <a:pt x="49" y="373"/>
                    </a:cubicBezTo>
                    <a:cubicBezTo>
                      <a:pt x="51" y="197"/>
                      <a:pt x="195" y="52"/>
                      <a:pt x="371" y="50"/>
                    </a:cubicBezTo>
                    <a:cubicBezTo>
                      <a:pt x="459" y="49"/>
                      <a:pt x="542" y="82"/>
                      <a:pt x="605" y="144"/>
                    </a:cubicBezTo>
                    <a:cubicBezTo>
                      <a:pt x="667" y="206"/>
                      <a:pt x="702" y="288"/>
                      <a:pt x="702" y="376"/>
                    </a:cubicBezTo>
                    <a:cubicBezTo>
                      <a:pt x="702" y="448"/>
                      <a:pt x="679" y="516"/>
                      <a:pt x="636" y="573"/>
                    </a:cubicBezTo>
                    <a:cubicBezTo>
                      <a:pt x="547" y="690"/>
                      <a:pt x="500" y="825"/>
                      <a:pt x="498" y="967"/>
                    </a:cubicBezTo>
                    <a:cubicBezTo>
                      <a:pt x="253" y="967"/>
                      <a:pt x="253" y="967"/>
                      <a:pt x="253" y="967"/>
                    </a:cubicBezTo>
                    <a:cubicBezTo>
                      <a:pt x="251" y="827"/>
                      <a:pt x="202" y="688"/>
                      <a:pt x="116" y="574"/>
                    </a:cubicBezTo>
                    <a:close/>
                    <a:moveTo>
                      <a:pt x="253" y="1104"/>
                    </a:moveTo>
                    <a:cubicBezTo>
                      <a:pt x="253" y="1085"/>
                      <a:pt x="253" y="1085"/>
                      <a:pt x="253" y="1085"/>
                    </a:cubicBezTo>
                    <a:cubicBezTo>
                      <a:pt x="498" y="1113"/>
                      <a:pt x="498" y="1113"/>
                      <a:pt x="498" y="1113"/>
                    </a:cubicBezTo>
                    <a:cubicBezTo>
                      <a:pt x="498" y="1120"/>
                      <a:pt x="498" y="1120"/>
                      <a:pt x="498" y="1120"/>
                    </a:cubicBezTo>
                    <a:cubicBezTo>
                      <a:pt x="498" y="1124"/>
                      <a:pt x="498" y="1128"/>
                      <a:pt x="497" y="1132"/>
                    </a:cubicBezTo>
                    <a:lnTo>
                      <a:pt x="253" y="1104"/>
                    </a:lnTo>
                    <a:close/>
                    <a:moveTo>
                      <a:pt x="253" y="1036"/>
                    </a:moveTo>
                    <a:cubicBezTo>
                      <a:pt x="253" y="1015"/>
                      <a:pt x="253" y="1015"/>
                      <a:pt x="253" y="1015"/>
                    </a:cubicBezTo>
                    <a:cubicBezTo>
                      <a:pt x="498" y="1015"/>
                      <a:pt x="498" y="1015"/>
                      <a:pt x="498" y="1015"/>
                    </a:cubicBezTo>
                    <a:cubicBezTo>
                      <a:pt x="498" y="1064"/>
                      <a:pt x="498" y="1064"/>
                      <a:pt x="498" y="1064"/>
                    </a:cubicBezTo>
                    <a:lnTo>
                      <a:pt x="253" y="1036"/>
                    </a:lnTo>
                    <a:close/>
                    <a:moveTo>
                      <a:pt x="321" y="1189"/>
                    </a:moveTo>
                    <a:cubicBezTo>
                      <a:pt x="296" y="1189"/>
                      <a:pt x="273" y="1174"/>
                      <a:pt x="262" y="1153"/>
                    </a:cubicBezTo>
                    <a:cubicBezTo>
                      <a:pt x="468" y="1177"/>
                      <a:pt x="468" y="1177"/>
                      <a:pt x="468" y="1177"/>
                    </a:cubicBezTo>
                    <a:cubicBezTo>
                      <a:pt x="457" y="1184"/>
                      <a:pt x="444" y="1189"/>
                      <a:pt x="430" y="1189"/>
                    </a:cubicBezTo>
                    <a:lnTo>
                      <a:pt x="321" y="1189"/>
                    </a:lnTo>
                    <a:close/>
                    <a:moveTo>
                      <a:pt x="321" y="1189"/>
                    </a:moveTo>
                    <a:cubicBezTo>
                      <a:pt x="321" y="1189"/>
                      <a:pt x="321" y="1189"/>
                      <a:pt x="321" y="1189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7A7D">
                      <a:lumMod val="60000"/>
                      <a:lumOff val="40000"/>
                    </a:srgbClr>
                  </a:solidFill>
                </a:endParaRPr>
              </a:p>
            </p:txBody>
          </p:sp>
          <p:sp>
            <p:nvSpPr>
              <p:cNvPr id="423" name="Freeform 6">
                <a:extLst>
                  <a:ext uri="{FF2B5EF4-FFF2-40B4-BE49-F238E27FC236}">
                    <a16:creationId xmlns:a16="http://schemas.microsoft.com/office/drawing/2014/main" id="{443C591B-8D5B-4264-B65F-CF13B4B7B0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33578" y="-2329808"/>
                <a:ext cx="65073" cy="110555"/>
              </a:xfrm>
              <a:custGeom>
                <a:avLst/>
                <a:gdLst>
                  <a:gd name="T0" fmla="*/ 51 w 53"/>
                  <a:gd name="T1" fmla="*/ 62 h 90"/>
                  <a:gd name="T2" fmla="*/ 48 w 53"/>
                  <a:gd name="T3" fmla="*/ 24 h 90"/>
                  <a:gd name="T4" fmla="*/ 25 w 53"/>
                  <a:gd name="T5" fmla="*/ 0 h 90"/>
                  <a:gd name="T6" fmla="*/ 0 w 53"/>
                  <a:gd name="T7" fmla="*/ 23 h 90"/>
                  <a:gd name="T8" fmla="*/ 4 w 53"/>
                  <a:gd name="T9" fmla="*/ 69 h 90"/>
                  <a:gd name="T10" fmla="*/ 27 w 53"/>
                  <a:gd name="T11" fmla="*/ 90 h 90"/>
                  <a:gd name="T12" fmla="*/ 31 w 53"/>
                  <a:gd name="T13" fmla="*/ 90 h 90"/>
                  <a:gd name="T14" fmla="*/ 51 w 53"/>
                  <a:gd name="T15" fmla="*/ 62 h 90"/>
                  <a:gd name="T16" fmla="*/ 51 w 53"/>
                  <a:gd name="T17" fmla="*/ 62 h 90"/>
                  <a:gd name="T18" fmla="*/ 51 w 53"/>
                  <a:gd name="T19" fmla="*/ 6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90">
                    <a:moveTo>
                      <a:pt x="51" y="62"/>
                    </a:moveTo>
                    <a:cubicBezTo>
                      <a:pt x="49" y="50"/>
                      <a:pt x="48" y="37"/>
                      <a:pt x="48" y="24"/>
                    </a:cubicBezTo>
                    <a:cubicBezTo>
                      <a:pt x="49" y="11"/>
                      <a:pt x="38" y="0"/>
                      <a:pt x="25" y="0"/>
                    </a:cubicBezTo>
                    <a:cubicBezTo>
                      <a:pt x="11" y="0"/>
                      <a:pt x="1" y="10"/>
                      <a:pt x="0" y="23"/>
                    </a:cubicBezTo>
                    <a:cubicBezTo>
                      <a:pt x="0" y="39"/>
                      <a:pt x="1" y="54"/>
                      <a:pt x="4" y="69"/>
                    </a:cubicBezTo>
                    <a:cubicBezTo>
                      <a:pt x="5" y="81"/>
                      <a:pt x="16" y="90"/>
                      <a:pt x="27" y="90"/>
                    </a:cubicBezTo>
                    <a:cubicBezTo>
                      <a:pt x="28" y="90"/>
                      <a:pt x="30" y="90"/>
                      <a:pt x="31" y="90"/>
                    </a:cubicBezTo>
                    <a:cubicBezTo>
                      <a:pt x="44" y="88"/>
                      <a:pt x="53" y="75"/>
                      <a:pt x="51" y="62"/>
                    </a:cubicBezTo>
                    <a:close/>
                    <a:moveTo>
                      <a:pt x="51" y="62"/>
                    </a:moveTo>
                    <a:cubicBezTo>
                      <a:pt x="51" y="62"/>
                      <a:pt x="51" y="62"/>
                      <a:pt x="51" y="62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424" name="Freeform 7">
                <a:extLst>
                  <a:ext uri="{FF2B5EF4-FFF2-40B4-BE49-F238E27FC236}">
                    <a16:creationId xmlns:a16="http://schemas.microsoft.com/office/drawing/2014/main" id="{CC4A8D96-F1A0-4ED0-9C5B-97006DD3F7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65765" y="-2182168"/>
                <a:ext cx="235803" cy="378545"/>
              </a:xfrm>
              <a:custGeom>
                <a:avLst/>
                <a:gdLst>
                  <a:gd name="T0" fmla="*/ 166 w 193"/>
                  <a:gd name="T1" fmla="*/ 307 h 307"/>
                  <a:gd name="T2" fmla="*/ 174 w 193"/>
                  <a:gd name="T3" fmla="*/ 306 h 307"/>
                  <a:gd name="T4" fmla="*/ 189 w 193"/>
                  <a:gd name="T5" fmla="*/ 275 h 307"/>
                  <a:gd name="T6" fmla="*/ 71 w 193"/>
                  <a:gd name="T7" fmla="*/ 51 h 307"/>
                  <a:gd name="T8" fmla="*/ 49 w 193"/>
                  <a:gd name="T9" fmla="*/ 16 h 307"/>
                  <a:gd name="T10" fmla="*/ 16 w 193"/>
                  <a:gd name="T11" fmla="*/ 6 h 307"/>
                  <a:gd name="T12" fmla="*/ 6 w 193"/>
                  <a:gd name="T13" fmla="*/ 38 h 307"/>
                  <a:gd name="T14" fmla="*/ 33 w 193"/>
                  <a:gd name="T15" fmla="*/ 80 h 307"/>
                  <a:gd name="T16" fmla="*/ 143 w 193"/>
                  <a:gd name="T17" fmla="*/ 290 h 307"/>
                  <a:gd name="T18" fmla="*/ 166 w 193"/>
                  <a:gd name="T19" fmla="*/ 307 h 307"/>
                  <a:gd name="T20" fmla="*/ 166 w 193"/>
                  <a:gd name="T21" fmla="*/ 307 h 307"/>
                  <a:gd name="T22" fmla="*/ 166 w 193"/>
                  <a:gd name="T23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3" h="307">
                    <a:moveTo>
                      <a:pt x="166" y="307"/>
                    </a:moveTo>
                    <a:cubicBezTo>
                      <a:pt x="169" y="307"/>
                      <a:pt x="171" y="306"/>
                      <a:pt x="174" y="306"/>
                    </a:cubicBezTo>
                    <a:cubicBezTo>
                      <a:pt x="186" y="301"/>
                      <a:pt x="193" y="288"/>
                      <a:pt x="189" y="275"/>
                    </a:cubicBezTo>
                    <a:cubicBezTo>
                      <a:pt x="162" y="194"/>
                      <a:pt x="123" y="119"/>
                      <a:pt x="71" y="51"/>
                    </a:cubicBezTo>
                    <a:cubicBezTo>
                      <a:pt x="63" y="40"/>
                      <a:pt x="55" y="28"/>
                      <a:pt x="49" y="16"/>
                    </a:cubicBezTo>
                    <a:cubicBezTo>
                      <a:pt x="43" y="4"/>
                      <a:pt x="28" y="0"/>
                      <a:pt x="16" y="6"/>
                    </a:cubicBezTo>
                    <a:cubicBezTo>
                      <a:pt x="5" y="12"/>
                      <a:pt x="0" y="26"/>
                      <a:pt x="6" y="38"/>
                    </a:cubicBezTo>
                    <a:cubicBezTo>
                      <a:pt x="14" y="53"/>
                      <a:pt x="23" y="67"/>
                      <a:pt x="33" y="80"/>
                    </a:cubicBezTo>
                    <a:cubicBezTo>
                      <a:pt x="81" y="144"/>
                      <a:pt x="119" y="215"/>
                      <a:pt x="143" y="290"/>
                    </a:cubicBezTo>
                    <a:cubicBezTo>
                      <a:pt x="147" y="300"/>
                      <a:pt x="156" y="307"/>
                      <a:pt x="166" y="307"/>
                    </a:cubicBezTo>
                    <a:close/>
                    <a:moveTo>
                      <a:pt x="166" y="307"/>
                    </a:moveTo>
                    <a:cubicBezTo>
                      <a:pt x="166" y="307"/>
                      <a:pt x="166" y="307"/>
                      <a:pt x="166" y="307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425" name="Freeform 8">
                <a:extLst>
                  <a:ext uri="{FF2B5EF4-FFF2-40B4-BE49-F238E27FC236}">
                    <a16:creationId xmlns:a16="http://schemas.microsoft.com/office/drawing/2014/main" id="{7A94C5E9-F411-4CA1-9390-90D7AFDBE6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10842" y="-2203160"/>
                <a:ext cx="105657" cy="130847"/>
              </a:xfrm>
              <a:custGeom>
                <a:avLst/>
                <a:gdLst>
                  <a:gd name="T0" fmla="*/ 69 w 86"/>
                  <a:gd name="T1" fmla="*/ 5 h 106"/>
                  <a:gd name="T2" fmla="*/ 37 w 86"/>
                  <a:gd name="T3" fmla="*/ 18 h 106"/>
                  <a:gd name="T4" fmla="*/ 8 w 86"/>
                  <a:gd name="T5" fmla="*/ 68 h 106"/>
                  <a:gd name="T6" fmla="*/ 12 w 86"/>
                  <a:gd name="T7" fmla="*/ 102 h 106"/>
                  <a:gd name="T8" fmla="*/ 27 w 86"/>
                  <a:gd name="T9" fmla="*/ 106 h 106"/>
                  <a:gd name="T10" fmla="*/ 46 w 86"/>
                  <a:gd name="T11" fmla="*/ 97 h 106"/>
                  <a:gd name="T12" fmla="*/ 81 w 86"/>
                  <a:gd name="T13" fmla="*/ 37 h 106"/>
                  <a:gd name="T14" fmla="*/ 69 w 86"/>
                  <a:gd name="T15" fmla="*/ 5 h 106"/>
                  <a:gd name="T16" fmla="*/ 69 w 86"/>
                  <a:gd name="T17" fmla="*/ 5 h 106"/>
                  <a:gd name="T18" fmla="*/ 69 w 86"/>
                  <a:gd name="T19" fmla="*/ 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106">
                    <a:moveTo>
                      <a:pt x="69" y="5"/>
                    </a:moveTo>
                    <a:cubicBezTo>
                      <a:pt x="56" y="0"/>
                      <a:pt x="42" y="6"/>
                      <a:pt x="37" y="18"/>
                    </a:cubicBezTo>
                    <a:cubicBezTo>
                      <a:pt x="29" y="36"/>
                      <a:pt x="20" y="52"/>
                      <a:pt x="8" y="68"/>
                    </a:cubicBezTo>
                    <a:cubicBezTo>
                      <a:pt x="0" y="79"/>
                      <a:pt x="2" y="94"/>
                      <a:pt x="12" y="102"/>
                    </a:cubicBezTo>
                    <a:cubicBezTo>
                      <a:pt x="17" y="105"/>
                      <a:pt x="22" y="106"/>
                      <a:pt x="27" y="106"/>
                    </a:cubicBezTo>
                    <a:cubicBezTo>
                      <a:pt x="34" y="106"/>
                      <a:pt x="41" y="103"/>
                      <a:pt x="46" y="97"/>
                    </a:cubicBezTo>
                    <a:cubicBezTo>
                      <a:pt x="60" y="78"/>
                      <a:pt x="72" y="58"/>
                      <a:pt x="81" y="37"/>
                    </a:cubicBezTo>
                    <a:cubicBezTo>
                      <a:pt x="86" y="25"/>
                      <a:pt x="81" y="11"/>
                      <a:pt x="69" y="5"/>
                    </a:cubicBezTo>
                    <a:close/>
                    <a:moveTo>
                      <a:pt x="69" y="5"/>
                    </a:moveTo>
                    <a:cubicBezTo>
                      <a:pt x="69" y="5"/>
                      <a:pt x="69" y="5"/>
                      <a:pt x="69" y="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426" name="Freeform 9">
                <a:extLst>
                  <a:ext uri="{FF2B5EF4-FFF2-40B4-BE49-F238E27FC236}">
                    <a16:creationId xmlns:a16="http://schemas.microsoft.com/office/drawing/2014/main" id="{DCA6D15F-EC9E-4E02-8BC5-F75451D16C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56846" y="-2653076"/>
                <a:ext cx="381344" cy="415630"/>
              </a:xfrm>
              <a:custGeom>
                <a:avLst/>
                <a:gdLst>
                  <a:gd name="T0" fmla="*/ 24 w 312"/>
                  <a:gd name="T1" fmla="*/ 48 h 337"/>
                  <a:gd name="T2" fmla="*/ 264 w 312"/>
                  <a:gd name="T3" fmla="*/ 288 h 337"/>
                  <a:gd name="T4" fmla="*/ 263 w 312"/>
                  <a:gd name="T5" fmla="*/ 311 h 337"/>
                  <a:gd name="T6" fmla="*/ 285 w 312"/>
                  <a:gd name="T7" fmla="*/ 337 h 337"/>
                  <a:gd name="T8" fmla="*/ 287 w 312"/>
                  <a:gd name="T9" fmla="*/ 337 h 337"/>
                  <a:gd name="T10" fmla="*/ 311 w 312"/>
                  <a:gd name="T11" fmla="*/ 315 h 337"/>
                  <a:gd name="T12" fmla="*/ 312 w 312"/>
                  <a:gd name="T13" fmla="*/ 288 h 337"/>
                  <a:gd name="T14" fmla="*/ 24 w 312"/>
                  <a:gd name="T15" fmla="*/ 0 h 337"/>
                  <a:gd name="T16" fmla="*/ 0 w 312"/>
                  <a:gd name="T17" fmla="*/ 24 h 337"/>
                  <a:gd name="T18" fmla="*/ 24 w 312"/>
                  <a:gd name="T19" fmla="*/ 48 h 337"/>
                  <a:gd name="T20" fmla="*/ 24 w 312"/>
                  <a:gd name="T21" fmla="*/ 48 h 337"/>
                  <a:gd name="T22" fmla="*/ 24 w 312"/>
                  <a:gd name="T23" fmla="*/ 48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12" h="337">
                    <a:moveTo>
                      <a:pt x="24" y="48"/>
                    </a:moveTo>
                    <a:cubicBezTo>
                      <a:pt x="157" y="48"/>
                      <a:pt x="264" y="156"/>
                      <a:pt x="264" y="288"/>
                    </a:cubicBezTo>
                    <a:cubicBezTo>
                      <a:pt x="264" y="296"/>
                      <a:pt x="264" y="303"/>
                      <a:pt x="263" y="311"/>
                    </a:cubicBezTo>
                    <a:cubicBezTo>
                      <a:pt x="262" y="324"/>
                      <a:pt x="272" y="336"/>
                      <a:pt x="285" y="337"/>
                    </a:cubicBezTo>
                    <a:cubicBezTo>
                      <a:pt x="286" y="337"/>
                      <a:pt x="287" y="337"/>
                      <a:pt x="287" y="337"/>
                    </a:cubicBezTo>
                    <a:cubicBezTo>
                      <a:pt x="300" y="337"/>
                      <a:pt x="310" y="328"/>
                      <a:pt x="311" y="315"/>
                    </a:cubicBezTo>
                    <a:cubicBezTo>
                      <a:pt x="312" y="306"/>
                      <a:pt x="312" y="297"/>
                      <a:pt x="312" y="288"/>
                    </a:cubicBezTo>
                    <a:cubicBezTo>
                      <a:pt x="312" y="129"/>
                      <a:pt x="183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lose/>
                    <a:moveTo>
                      <a:pt x="24" y="48"/>
                    </a:moveTo>
                    <a:cubicBezTo>
                      <a:pt x="24" y="48"/>
                      <a:pt x="24" y="48"/>
                      <a:pt x="24" y="4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427" name="Freeform 10">
                <a:extLst>
                  <a:ext uri="{FF2B5EF4-FFF2-40B4-BE49-F238E27FC236}">
                    <a16:creationId xmlns:a16="http://schemas.microsoft.com/office/drawing/2014/main" id="{433F75D8-FBEC-44B4-85DE-8AD3AF7B08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56846" y="-3035119"/>
                <a:ext cx="58776" cy="223908"/>
              </a:xfrm>
              <a:custGeom>
                <a:avLst/>
                <a:gdLst>
                  <a:gd name="T0" fmla="*/ 24 w 48"/>
                  <a:gd name="T1" fmla="*/ 182 h 182"/>
                  <a:gd name="T2" fmla="*/ 48 w 48"/>
                  <a:gd name="T3" fmla="*/ 158 h 182"/>
                  <a:gd name="T4" fmla="*/ 48 w 48"/>
                  <a:gd name="T5" fmla="*/ 24 h 182"/>
                  <a:gd name="T6" fmla="*/ 24 w 48"/>
                  <a:gd name="T7" fmla="*/ 0 h 182"/>
                  <a:gd name="T8" fmla="*/ 0 w 48"/>
                  <a:gd name="T9" fmla="*/ 24 h 182"/>
                  <a:gd name="T10" fmla="*/ 0 w 48"/>
                  <a:gd name="T11" fmla="*/ 158 h 182"/>
                  <a:gd name="T12" fmla="*/ 24 w 48"/>
                  <a:gd name="T13" fmla="*/ 182 h 182"/>
                  <a:gd name="T14" fmla="*/ 24 w 48"/>
                  <a:gd name="T15" fmla="*/ 182 h 182"/>
                  <a:gd name="T16" fmla="*/ 24 w 48"/>
                  <a:gd name="T17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82">
                    <a:moveTo>
                      <a:pt x="24" y="182"/>
                    </a:moveTo>
                    <a:cubicBezTo>
                      <a:pt x="38" y="182"/>
                      <a:pt x="48" y="172"/>
                      <a:pt x="48" y="158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11"/>
                      <a:pt x="38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72"/>
                      <a:pt x="11" y="182"/>
                      <a:pt x="24" y="182"/>
                    </a:cubicBezTo>
                    <a:close/>
                    <a:moveTo>
                      <a:pt x="24" y="182"/>
                    </a:moveTo>
                    <a:cubicBezTo>
                      <a:pt x="24" y="182"/>
                      <a:pt x="24" y="182"/>
                      <a:pt x="24" y="182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428" name="Freeform 11">
                <a:extLst>
                  <a:ext uri="{FF2B5EF4-FFF2-40B4-BE49-F238E27FC236}">
                    <a16:creationId xmlns:a16="http://schemas.microsoft.com/office/drawing/2014/main" id="{B52E8636-4496-4756-B7FB-CFF841EC37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99293" y="-2944156"/>
                <a:ext cx="149039" cy="207115"/>
              </a:xfrm>
              <a:custGeom>
                <a:avLst/>
                <a:gdLst>
                  <a:gd name="T0" fmla="*/ 74 w 122"/>
                  <a:gd name="T1" fmla="*/ 156 h 168"/>
                  <a:gd name="T2" fmla="*/ 94 w 122"/>
                  <a:gd name="T3" fmla="*/ 168 h 168"/>
                  <a:gd name="T4" fmla="*/ 106 w 122"/>
                  <a:gd name="T5" fmla="*/ 165 h 168"/>
                  <a:gd name="T6" fmla="*/ 115 w 122"/>
                  <a:gd name="T7" fmla="*/ 132 h 168"/>
                  <a:gd name="T8" fmla="*/ 48 w 122"/>
                  <a:gd name="T9" fmla="*/ 15 h 168"/>
                  <a:gd name="T10" fmla="*/ 15 w 122"/>
                  <a:gd name="T11" fmla="*/ 7 h 168"/>
                  <a:gd name="T12" fmla="*/ 6 w 122"/>
                  <a:gd name="T13" fmla="*/ 39 h 168"/>
                  <a:gd name="T14" fmla="*/ 74 w 122"/>
                  <a:gd name="T15" fmla="*/ 156 h 168"/>
                  <a:gd name="T16" fmla="*/ 74 w 122"/>
                  <a:gd name="T17" fmla="*/ 156 h 168"/>
                  <a:gd name="T18" fmla="*/ 74 w 122"/>
                  <a:gd name="T19" fmla="*/ 15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68">
                    <a:moveTo>
                      <a:pt x="74" y="156"/>
                    </a:moveTo>
                    <a:cubicBezTo>
                      <a:pt x="78" y="164"/>
                      <a:pt x="86" y="168"/>
                      <a:pt x="94" y="168"/>
                    </a:cubicBezTo>
                    <a:cubicBezTo>
                      <a:pt x="98" y="168"/>
                      <a:pt x="103" y="167"/>
                      <a:pt x="106" y="165"/>
                    </a:cubicBezTo>
                    <a:cubicBezTo>
                      <a:pt x="118" y="158"/>
                      <a:pt x="122" y="143"/>
                      <a:pt x="115" y="132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41" y="4"/>
                      <a:pt x="27" y="0"/>
                      <a:pt x="15" y="7"/>
                    </a:cubicBezTo>
                    <a:cubicBezTo>
                      <a:pt x="4" y="13"/>
                      <a:pt x="0" y="28"/>
                      <a:pt x="6" y="39"/>
                    </a:cubicBezTo>
                    <a:lnTo>
                      <a:pt x="74" y="156"/>
                    </a:lnTo>
                    <a:close/>
                    <a:moveTo>
                      <a:pt x="74" y="156"/>
                    </a:moveTo>
                    <a:cubicBezTo>
                      <a:pt x="74" y="156"/>
                      <a:pt x="74" y="156"/>
                      <a:pt x="74" y="15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429" name="Freeform 12">
                <a:extLst>
                  <a:ext uri="{FF2B5EF4-FFF2-40B4-BE49-F238E27FC236}">
                    <a16:creationId xmlns:a16="http://schemas.microsoft.com/office/drawing/2014/main" id="{7E2D4D31-7CBE-481C-8746-5B282692F2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23555" y="-2052722"/>
                <a:ext cx="209214" cy="146940"/>
              </a:xfrm>
              <a:custGeom>
                <a:avLst/>
                <a:gdLst>
                  <a:gd name="T0" fmla="*/ 155 w 171"/>
                  <a:gd name="T1" fmla="*/ 74 h 119"/>
                  <a:gd name="T2" fmla="*/ 39 w 171"/>
                  <a:gd name="T3" fmla="*/ 7 h 119"/>
                  <a:gd name="T4" fmla="*/ 6 w 171"/>
                  <a:gd name="T5" fmla="*/ 15 h 119"/>
                  <a:gd name="T6" fmla="*/ 15 w 171"/>
                  <a:gd name="T7" fmla="*/ 48 h 119"/>
                  <a:gd name="T8" fmla="*/ 131 w 171"/>
                  <a:gd name="T9" fmla="*/ 115 h 119"/>
                  <a:gd name="T10" fmla="*/ 143 w 171"/>
                  <a:gd name="T11" fmla="*/ 119 h 119"/>
                  <a:gd name="T12" fmla="*/ 164 w 171"/>
                  <a:gd name="T13" fmla="*/ 107 h 119"/>
                  <a:gd name="T14" fmla="*/ 155 w 171"/>
                  <a:gd name="T15" fmla="*/ 74 h 119"/>
                  <a:gd name="T16" fmla="*/ 155 w 171"/>
                  <a:gd name="T17" fmla="*/ 74 h 119"/>
                  <a:gd name="T18" fmla="*/ 155 w 171"/>
                  <a:gd name="T19" fmla="*/ 7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9">
                    <a:moveTo>
                      <a:pt x="155" y="74"/>
                    </a:moveTo>
                    <a:cubicBezTo>
                      <a:pt x="39" y="7"/>
                      <a:pt x="39" y="7"/>
                      <a:pt x="39" y="7"/>
                    </a:cubicBezTo>
                    <a:cubicBezTo>
                      <a:pt x="27" y="0"/>
                      <a:pt x="13" y="4"/>
                      <a:pt x="6" y="15"/>
                    </a:cubicBezTo>
                    <a:cubicBezTo>
                      <a:pt x="0" y="27"/>
                      <a:pt x="3" y="42"/>
                      <a:pt x="15" y="48"/>
                    </a:cubicBezTo>
                    <a:cubicBezTo>
                      <a:pt x="131" y="115"/>
                      <a:pt x="131" y="115"/>
                      <a:pt x="131" y="115"/>
                    </a:cubicBezTo>
                    <a:cubicBezTo>
                      <a:pt x="135" y="118"/>
                      <a:pt x="139" y="119"/>
                      <a:pt x="143" y="119"/>
                    </a:cubicBezTo>
                    <a:cubicBezTo>
                      <a:pt x="152" y="119"/>
                      <a:pt x="160" y="114"/>
                      <a:pt x="164" y="107"/>
                    </a:cubicBezTo>
                    <a:cubicBezTo>
                      <a:pt x="171" y="95"/>
                      <a:pt x="167" y="80"/>
                      <a:pt x="155" y="74"/>
                    </a:cubicBezTo>
                    <a:close/>
                    <a:moveTo>
                      <a:pt x="155" y="74"/>
                    </a:moveTo>
                    <a:cubicBezTo>
                      <a:pt x="155" y="74"/>
                      <a:pt x="155" y="74"/>
                      <a:pt x="155" y="74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430" name="Freeform 13">
                <a:extLst>
                  <a:ext uri="{FF2B5EF4-FFF2-40B4-BE49-F238E27FC236}">
                    <a16:creationId xmlns:a16="http://schemas.microsoft.com/office/drawing/2014/main" id="{664853FD-5AB2-4D42-A890-F644B02F74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0399" y="-2682464"/>
                <a:ext cx="209214" cy="145540"/>
              </a:xfrm>
              <a:custGeom>
                <a:avLst/>
                <a:gdLst>
                  <a:gd name="T0" fmla="*/ 15 w 171"/>
                  <a:gd name="T1" fmla="*/ 48 h 118"/>
                  <a:gd name="T2" fmla="*/ 132 w 171"/>
                  <a:gd name="T3" fmla="*/ 115 h 118"/>
                  <a:gd name="T4" fmla="*/ 144 w 171"/>
                  <a:gd name="T5" fmla="*/ 118 h 118"/>
                  <a:gd name="T6" fmla="*/ 165 w 171"/>
                  <a:gd name="T7" fmla="*/ 106 h 118"/>
                  <a:gd name="T8" fmla="*/ 156 w 171"/>
                  <a:gd name="T9" fmla="*/ 74 h 118"/>
                  <a:gd name="T10" fmla="*/ 39 w 171"/>
                  <a:gd name="T11" fmla="*/ 6 h 118"/>
                  <a:gd name="T12" fmla="*/ 7 w 171"/>
                  <a:gd name="T13" fmla="*/ 15 h 118"/>
                  <a:gd name="T14" fmla="*/ 15 w 171"/>
                  <a:gd name="T15" fmla="*/ 48 h 118"/>
                  <a:gd name="T16" fmla="*/ 15 w 171"/>
                  <a:gd name="T17" fmla="*/ 48 h 118"/>
                  <a:gd name="T18" fmla="*/ 15 w 171"/>
                  <a:gd name="T19" fmla="*/ 4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8">
                    <a:moveTo>
                      <a:pt x="15" y="48"/>
                    </a:moveTo>
                    <a:cubicBezTo>
                      <a:pt x="132" y="115"/>
                      <a:pt x="132" y="115"/>
                      <a:pt x="132" y="115"/>
                    </a:cubicBezTo>
                    <a:cubicBezTo>
                      <a:pt x="136" y="117"/>
                      <a:pt x="140" y="118"/>
                      <a:pt x="144" y="118"/>
                    </a:cubicBezTo>
                    <a:cubicBezTo>
                      <a:pt x="152" y="118"/>
                      <a:pt x="160" y="114"/>
                      <a:pt x="165" y="106"/>
                    </a:cubicBezTo>
                    <a:cubicBezTo>
                      <a:pt x="171" y="95"/>
                      <a:pt x="167" y="80"/>
                      <a:pt x="156" y="74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28" y="0"/>
                      <a:pt x="13" y="4"/>
                      <a:pt x="7" y="15"/>
                    </a:cubicBezTo>
                    <a:cubicBezTo>
                      <a:pt x="0" y="27"/>
                      <a:pt x="4" y="41"/>
                      <a:pt x="15" y="48"/>
                    </a:cubicBezTo>
                    <a:close/>
                    <a:moveTo>
                      <a:pt x="15" y="48"/>
                    </a:moveTo>
                    <a:cubicBezTo>
                      <a:pt x="15" y="48"/>
                      <a:pt x="15" y="48"/>
                      <a:pt x="15" y="4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431" name="Freeform 14">
                <a:extLst>
                  <a:ext uri="{FF2B5EF4-FFF2-40B4-BE49-F238E27FC236}">
                    <a16:creationId xmlns:a16="http://schemas.microsoft.com/office/drawing/2014/main" id="{DA79EB91-FA2D-4E5D-9E74-9EED09D7F6F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99824" y="-2322811"/>
                <a:ext cx="223908" cy="59476"/>
              </a:xfrm>
              <a:custGeom>
                <a:avLst/>
                <a:gdLst>
                  <a:gd name="T0" fmla="*/ 159 w 183"/>
                  <a:gd name="T1" fmla="*/ 0 h 48"/>
                  <a:gd name="T2" fmla="*/ 24 w 183"/>
                  <a:gd name="T3" fmla="*/ 0 h 48"/>
                  <a:gd name="T4" fmla="*/ 0 w 183"/>
                  <a:gd name="T5" fmla="*/ 24 h 48"/>
                  <a:gd name="T6" fmla="*/ 24 w 183"/>
                  <a:gd name="T7" fmla="*/ 48 h 48"/>
                  <a:gd name="T8" fmla="*/ 159 w 183"/>
                  <a:gd name="T9" fmla="*/ 48 h 48"/>
                  <a:gd name="T10" fmla="*/ 183 w 183"/>
                  <a:gd name="T11" fmla="*/ 24 h 48"/>
                  <a:gd name="T12" fmla="*/ 159 w 183"/>
                  <a:gd name="T13" fmla="*/ 0 h 48"/>
                  <a:gd name="T14" fmla="*/ 159 w 183"/>
                  <a:gd name="T15" fmla="*/ 0 h 48"/>
                  <a:gd name="T16" fmla="*/ 159 w 183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48">
                    <a:moveTo>
                      <a:pt x="159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8"/>
                      <a:pt x="11" y="48"/>
                      <a:pt x="24" y="48"/>
                    </a:cubicBezTo>
                    <a:cubicBezTo>
                      <a:pt x="159" y="48"/>
                      <a:pt x="159" y="48"/>
                      <a:pt x="159" y="48"/>
                    </a:cubicBezTo>
                    <a:cubicBezTo>
                      <a:pt x="172" y="48"/>
                      <a:pt x="183" y="38"/>
                      <a:pt x="183" y="24"/>
                    </a:cubicBezTo>
                    <a:cubicBezTo>
                      <a:pt x="183" y="11"/>
                      <a:pt x="172" y="0"/>
                      <a:pt x="159" y="0"/>
                    </a:cubicBezTo>
                    <a:close/>
                    <a:moveTo>
                      <a:pt x="159" y="0"/>
                    </a:moveTo>
                    <a:cubicBezTo>
                      <a:pt x="159" y="0"/>
                      <a:pt x="159" y="0"/>
                      <a:pt x="159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432" name="Freeform 15">
                <a:extLst>
                  <a:ext uri="{FF2B5EF4-FFF2-40B4-BE49-F238E27FC236}">
                    <a16:creationId xmlns:a16="http://schemas.microsoft.com/office/drawing/2014/main" id="{9B4E3A6F-0C40-4E20-9633-BB3E434557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49436" y="-2322811"/>
                <a:ext cx="222509" cy="59476"/>
              </a:xfrm>
              <a:custGeom>
                <a:avLst/>
                <a:gdLst>
                  <a:gd name="T0" fmla="*/ 182 w 182"/>
                  <a:gd name="T1" fmla="*/ 24 h 48"/>
                  <a:gd name="T2" fmla="*/ 158 w 182"/>
                  <a:gd name="T3" fmla="*/ 0 h 48"/>
                  <a:gd name="T4" fmla="*/ 24 w 182"/>
                  <a:gd name="T5" fmla="*/ 0 h 48"/>
                  <a:gd name="T6" fmla="*/ 0 w 182"/>
                  <a:gd name="T7" fmla="*/ 24 h 48"/>
                  <a:gd name="T8" fmla="*/ 24 w 182"/>
                  <a:gd name="T9" fmla="*/ 48 h 48"/>
                  <a:gd name="T10" fmla="*/ 158 w 182"/>
                  <a:gd name="T11" fmla="*/ 48 h 48"/>
                  <a:gd name="T12" fmla="*/ 182 w 182"/>
                  <a:gd name="T13" fmla="*/ 24 h 48"/>
                  <a:gd name="T14" fmla="*/ 182 w 182"/>
                  <a:gd name="T15" fmla="*/ 24 h 48"/>
                  <a:gd name="T16" fmla="*/ 182 w 182"/>
                  <a:gd name="T1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2" h="48">
                    <a:moveTo>
                      <a:pt x="182" y="24"/>
                    </a:moveTo>
                    <a:cubicBezTo>
                      <a:pt x="182" y="11"/>
                      <a:pt x="172" y="0"/>
                      <a:pt x="15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8"/>
                      <a:pt x="11" y="48"/>
                      <a:pt x="24" y="48"/>
                    </a:cubicBezTo>
                    <a:cubicBezTo>
                      <a:pt x="158" y="48"/>
                      <a:pt x="158" y="48"/>
                      <a:pt x="158" y="48"/>
                    </a:cubicBezTo>
                    <a:cubicBezTo>
                      <a:pt x="172" y="48"/>
                      <a:pt x="182" y="38"/>
                      <a:pt x="182" y="24"/>
                    </a:cubicBezTo>
                    <a:close/>
                    <a:moveTo>
                      <a:pt x="182" y="24"/>
                    </a:moveTo>
                    <a:cubicBezTo>
                      <a:pt x="182" y="24"/>
                      <a:pt x="182" y="24"/>
                      <a:pt x="182" y="24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433" name="Freeform 16">
                <a:extLst>
                  <a:ext uri="{FF2B5EF4-FFF2-40B4-BE49-F238E27FC236}">
                    <a16:creationId xmlns:a16="http://schemas.microsoft.com/office/drawing/2014/main" id="{6B228997-083F-4833-994B-674EBC806B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23555" y="-2682464"/>
                <a:ext cx="209214" cy="145540"/>
              </a:xfrm>
              <a:custGeom>
                <a:avLst/>
                <a:gdLst>
                  <a:gd name="T0" fmla="*/ 27 w 171"/>
                  <a:gd name="T1" fmla="*/ 118 h 118"/>
                  <a:gd name="T2" fmla="*/ 39 w 171"/>
                  <a:gd name="T3" fmla="*/ 115 h 118"/>
                  <a:gd name="T4" fmla="*/ 155 w 171"/>
                  <a:gd name="T5" fmla="*/ 48 h 118"/>
                  <a:gd name="T6" fmla="*/ 164 w 171"/>
                  <a:gd name="T7" fmla="*/ 15 h 118"/>
                  <a:gd name="T8" fmla="*/ 131 w 171"/>
                  <a:gd name="T9" fmla="*/ 6 h 118"/>
                  <a:gd name="T10" fmla="*/ 15 w 171"/>
                  <a:gd name="T11" fmla="*/ 74 h 118"/>
                  <a:gd name="T12" fmla="*/ 6 w 171"/>
                  <a:gd name="T13" fmla="*/ 106 h 118"/>
                  <a:gd name="T14" fmla="*/ 27 w 171"/>
                  <a:gd name="T15" fmla="*/ 118 h 118"/>
                  <a:gd name="T16" fmla="*/ 27 w 171"/>
                  <a:gd name="T17" fmla="*/ 118 h 118"/>
                  <a:gd name="T18" fmla="*/ 27 w 171"/>
                  <a:gd name="T19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8">
                    <a:moveTo>
                      <a:pt x="27" y="118"/>
                    </a:moveTo>
                    <a:cubicBezTo>
                      <a:pt x="31" y="118"/>
                      <a:pt x="35" y="117"/>
                      <a:pt x="39" y="115"/>
                    </a:cubicBezTo>
                    <a:cubicBezTo>
                      <a:pt x="155" y="48"/>
                      <a:pt x="155" y="48"/>
                      <a:pt x="155" y="48"/>
                    </a:cubicBezTo>
                    <a:cubicBezTo>
                      <a:pt x="167" y="41"/>
                      <a:pt x="171" y="27"/>
                      <a:pt x="164" y="15"/>
                    </a:cubicBezTo>
                    <a:cubicBezTo>
                      <a:pt x="157" y="4"/>
                      <a:pt x="143" y="0"/>
                      <a:pt x="131" y="6"/>
                    </a:cubicBezTo>
                    <a:cubicBezTo>
                      <a:pt x="15" y="74"/>
                      <a:pt x="15" y="74"/>
                      <a:pt x="15" y="74"/>
                    </a:cubicBezTo>
                    <a:cubicBezTo>
                      <a:pt x="3" y="80"/>
                      <a:pt x="0" y="95"/>
                      <a:pt x="6" y="106"/>
                    </a:cubicBezTo>
                    <a:cubicBezTo>
                      <a:pt x="11" y="114"/>
                      <a:pt x="19" y="118"/>
                      <a:pt x="27" y="118"/>
                    </a:cubicBezTo>
                    <a:close/>
                    <a:moveTo>
                      <a:pt x="27" y="118"/>
                    </a:moveTo>
                    <a:cubicBezTo>
                      <a:pt x="27" y="118"/>
                      <a:pt x="27" y="118"/>
                      <a:pt x="27" y="11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434" name="Freeform 17">
                <a:extLst>
                  <a:ext uri="{FF2B5EF4-FFF2-40B4-BE49-F238E27FC236}">
                    <a16:creationId xmlns:a16="http://schemas.microsoft.com/office/drawing/2014/main" id="{130BE2FE-36A7-4570-820E-244B036333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0399" y="-2052722"/>
                <a:ext cx="209214" cy="146940"/>
              </a:xfrm>
              <a:custGeom>
                <a:avLst/>
                <a:gdLst>
                  <a:gd name="T0" fmla="*/ 132 w 171"/>
                  <a:gd name="T1" fmla="*/ 7 h 119"/>
                  <a:gd name="T2" fmla="*/ 15 w 171"/>
                  <a:gd name="T3" fmla="*/ 74 h 119"/>
                  <a:gd name="T4" fmla="*/ 7 w 171"/>
                  <a:gd name="T5" fmla="*/ 107 h 119"/>
                  <a:gd name="T6" fmla="*/ 28 w 171"/>
                  <a:gd name="T7" fmla="*/ 119 h 119"/>
                  <a:gd name="T8" fmla="*/ 39 w 171"/>
                  <a:gd name="T9" fmla="*/ 115 h 119"/>
                  <a:gd name="T10" fmla="*/ 156 w 171"/>
                  <a:gd name="T11" fmla="*/ 48 h 119"/>
                  <a:gd name="T12" fmla="*/ 165 w 171"/>
                  <a:gd name="T13" fmla="*/ 15 h 119"/>
                  <a:gd name="T14" fmla="*/ 132 w 171"/>
                  <a:gd name="T15" fmla="*/ 7 h 119"/>
                  <a:gd name="T16" fmla="*/ 132 w 171"/>
                  <a:gd name="T17" fmla="*/ 7 h 119"/>
                  <a:gd name="T18" fmla="*/ 132 w 171"/>
                  <a:gd name="T19" fmla="*/ 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9">
                    <a:moveTo>
                      <a:pt x="132" y="7"/>
                    </a:moveTo>
                    <a:cubicBezTo>
                      <a:pt x="15" y="74"/>
                      <a:pt x="15" y="74"/>
                      <a:pt x="15" y="74"/>
                    </a:cubicBezTo>
                    <a:cubicBezTo>
                      <a:pt x="4" y="80"/>
                      <a:pt x="0" y="95"/>
                      <a:pt x="7" y="107"/>
                    </a:cubicBezTo>
                    <a:cubicBezTo>
                      <a:pt x="11" y="114"/>
                      <a:pt x="19" y="119"/>
                      <a:pt x="28" y="119"/>
                    </a:cubicBezTo>
                    <a:cubicBezTo>
                      <a:pt x="32" y="119"/>
                      <a:pt x="36" y="118"/>
                      <a:pt x="39" y="115"/>
                    </a:cubicBezTo>
                    <a:cubicBezTo>
                      <a:pt x="156" y="48"/>
                      <a:pt x="156" y="48"/>
                      <a:pt x="156" y="48"/>
                    </a:cubicBezTo>
                    <a:cubicBezTo>
                      <a:pt x="167" y="42"/>
                      <a:pt x="171" y="27"/>
                      <a:pt x="165" y="15"/>
                    </a:cubicBezTo>
                    <a:cubicBezTo>
                      <a:pt x="158" y="4"/>
                      <a:pt x="143" y="0"/>
                      <a:pt x="132" y="7"/>
                    </a:cubicBezTo>
                    <a:close/>
                    <a:moveTo>
                      <a:pt x="132" y="7"/>
                    </a:moveTo>
                    <a:cubicBezTo>
                      <a:pt x="132" y="7"/>
                      <a:pt x="132" y="7"/>
                      <a:pt x="132" y="7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435" name="Freeform 18">
                <a:extLst>
                  <a:ext uri="{FF2B5EF4-FFF2-40B4-BE49-F238E27FC236}">
                    <a16:creationId xmlns:a16="http://schemas.microsoft.com/office/drawing/2014/main" id="{C5F7F272-A9AA-4D5A-84D2-CF6D572E79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24837" y="-2944156"/>
                <a:ext cx="149039" cy="207115"/>
              </a:xfrm>
              <a:custGeom>
                <a:avLst/>
                <a:gdLst>
                  <a:gd name="T0" fmla="*/ 15 w 122"/>
                  <a:gd name="T1" fmla="*/ 165 h 168"/>
                  <a:gd name="T2" fmla="*/ 27 w 122"/>
                  <a:gd name="T3" fmla="*/ 168 h 168"/>
                  <a:gd name="T4" fmla="*/ 48 w 122"/>
                  <a:gd name="T5" fmla="*/ 156 h 168"/>
                  <a:gd name="T6" fmla="*/ 115 w 122"/>
                  <a:gd name="T7" fmla="*/ 39 h 168"/>
                  <a:gd name="T8" fmla="*/ 107 w 122"/>
                  <a:gd name="T9" fmla="*/ 7 h 168"/>
                  <a:gd name="T10" fmla="*/ 74 w 122"/>
                  <a:gd name="T11" fmla="*/ 15 h 168"/>
                  <a:gd name="T12" fmla="*/ 7 w 122"/>
                  <a:gd name="T13" fmla="*/ 132 h 168"/>
                  <a:gd name="T14" fmla="*/ 15 w 122"/>
                  <a:gd name="T15" fmla="*/ 165 h 168"/>
                  <a:gd name="T16" fmla="*/ 15 w 122"/>
                  <a:gd name="T17" fmla="*/ 165 h 168"/>
                  <a:gd name="T18" fmla="*/ 15 w 122"/>
                  <a:gd name="T19" fmla="*/ 165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68">
                    <a:moveTo>
                      <a:pt x="15" y="165"/>
                    </a:moveTo>
                    <a:cubicBezTo>
                      <a:pt x="19" y="167"/>
                      <a:pt x="23" y="168"/>
                      <a:pt x="27" y="168"/>
                    </a:cubicBezTo>
                    <a:cubicBezTo>
                      <a:pt x="36" y="168"/>
                      <a:pt x="44" y="164"/>
                      <a:pt x="48" y="156"/>
                    </a:cubicBezTo>
                    <a:cubicBezTo>
                      <a:pt x="115" y="39"/>
                      <a:pt x="115" y="39"/>
                      <a:pt x="115" y="39"/>
                    </a:cubicBezTo>
                    <a:cubicBezTo>
                      <a:pt x="122" y="28"/>
                      <a:pt x="118" y="13"/>
                      <a:pt x="107" y="7"/>
                    </a:cubicBezTo>
                    <a:cubicBezTo>
                      <a:pt x="95" y="0"/>
                      <a:pt x="80" y="4"/>
                      <a:pt x="74" y="15"/>
                    </a:cubicBezTo>
                    <a:cubicBezTo>
                      <a:pt x="7" y="132"/>
                      <a:pt x="7" y="132"/>
                      <a:pt x="7" y="132"/>
                    </a:cubicBezTo>
                    <a:cubicBezTo>
                      <a:pt x="0" y="143"/>
                      <a:pt x="4" y="158"/>
                      <a:pt x="15" y="165"/>
                    </a:cubicBezTo>
                    <a:close/>
                    <a:moveTo>
                      <a:pt x="15" y="165"/>
                    </a:moveTo>
                    <a:cubicBezTo>
                      <a:pt x="15" y="165"/>
                      <a:pt x="15" y="165"/>
                      <a:pt x="15" y="1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</p:grpSp>
      </p:grpSp>
      <p:grpSp>
        <p:nvGrpSpPr>
          <p:cNvPr id="443" name="Группа 442"/>
          <p:cNvGrpSpPr/>
          <p:nvPr/>
        </p:nvGrpSpPr>
        <p:grpSpPr>
          <a:xfrm>
            <a:off x="4810125" y="5813627"/>
            <a:ext cx="1069059" cy="450633"/>
            <a:chOff x="1041400" y="1445251"/>
            <a:chExt cx="10223500" cy="4510631"/>
          </a:xfrm>
        </p:grpSpPr>
        <p:sp>
          <p:nvSpPr>
            <p:cNvPr id="444" name="Circle: Hollow 2">
              <a:extLst>
                <a:ext uri="{FF2B5EF4-FFF2-40B4-BE49-F238E27FC236}">
                  <a16:creationId xmlns:a16="http://schemas.microsoft.com/office/drawing/2014/main" id="{339C5B82-56F1-432C-91C8-052EC54EBABD}"/>
                </a:ext>
              </a:extLst>
            </p:cNvPr>
            <p:cNvSpPr/>
            <p:nvPr/>
          </p:nvSpPr>
          <p:spPr>
            <a:xfrm>
              <a:off x="1041400" y="1445251"/>
              <a:ext cx="2730500" cy="2730500"/>
            </a:xfrm>
            <a:prstGeom prst="donut">
              <a:avLst>
                <a:gd name="adj" fmla="val 891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282F39"/>
                </a:solidFill>
              </a:endParaRPr>
            </a:p>
          </p:txBody>
        </p:sp>
        <p:sp>
          <p:nvSpPr>
            <p:cNvPr id="445" name="Oval 3">
              <a:extLst>
                <a:ext uri="{FF2B5EF4-FFF2-40B4-BE49-F238E27FC236}">
                  <a16:creationId xmlns:a16="http://schemas.microsoft.com/office/drawing/2014/main" id="{D66EED8B-8F66-4E5A-80B0-66F325094AE9}"/>
                </a:ext>
              </a:extLst>
            </p:cNvPr>
            <p:cNvSpPr/>
            <p:nvPr/>
          </p:nvSpPr>
          <p:spPr>
            <a:xfrm>
              <a:off x="1651000" y="2219951"/>
              <a:ext cx="482600" cy="482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6" name="Oval 7">
              <a:extLst>
                <a:ext uri="{FF2B5EF4-FFF2-40B4-BE49-F238E27FC236}">
                  <a16:creationId xmlns:a16="http://schemas.microsoft.com/office/drawing/2014/main" id="{24EE68BB-09D0-4782-9EB8-2E5431AB4A53}"/>
                </a:ext>
              </a:extLst>
            </p:cNvPr>
            <p:cNvSpPr/>
            <p:nvPr/>
          </p:nvSpPr>
          <p:spPr>
            <a:xfrm>
              <a:off x="2711450" y="2219951"/>
              <a:ext cx="482600" cy="482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7" name="Block Arc 5">
              <a:extLst>
                <a:ext uri="{FF2B5EF4-FFF2-40B4-BE49-F238E27FC236}">
                  <a16:creationId xmlns:a16="http://schemas.microsoft.com/office/drawing/2014/main" id="{33E49FA3-BB6F-46DA-81CF-30A28D6DF028}"/>
                </a:ext>
              </a:extLst>
            </p:cNvPr>
            <p:cNvSpPr/>
            <p:nvPr/>
          </p:nvSpPr>
          <p:spPr>
            <a:xfrm>
              <a:off x="1814825" y="2938374"/>
              <a:ext cx="1183650" cy="1183650"/>
            </a:xfrm>
            <a:prstGeom prst="blockArc">
              <a:avLst>
                <a:gd name="adj1" fmla="val 10800000"/>
                <a:gd name="adj2" fmla="val 21531205"/>
                <a:gd name="adj3" fmla="val 1033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282F39"/>
                </a:solidFill>
              </a:endParaRPr>
            </a:p>
          </p:txBody>
        </p:sp>
        <p:sp>
          <p:nvSpPr>
            <p:cNvPr id="448" name="Circle: Hollow 9">
              <a:extLst>
                <a:ext uri="{FF2B5EF4-FFF2-40B4-BE49-F238E27FC236}">
                  <a16:creationId xmlns:a16="http://schemas.microsoft.com/office/drawing/2014/main" id="{E7793C90-3ED5-49B8-994B-FC07BF4EDBF3}"/>
                </a:ext>
              </a:extLst>
            </p:cNvPr>
            <p:cNvSpPr/>
            <p:nvPr/>
          </p:nvSpPr>
          <p:spPr>
            <a:xfrm>
              <a:off x="4635500" y="1445251"/>
              <a:ext cx="2730500" cy="2730500"/>
            </a:xfrm>
            <a:prstGeom prst="donut">
              <a:avLst>
                <a:gd name="adj" fmla="val 891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282F39"/>
                </a:solidFill>
              </a:endParaRPr>
            </a:p>
          </p:txBody>
        </p:sp>
        <p:sp>
          <p:nvSpPr>
            <p:cNvPr id="449" name="Oval 10">
              <a:extLst>
                <a:ext uri="{FF2B5EF4-FFF2-40B4-BE49-F238E27FC236}">
                  <a16:creationId xmlns:a16="http://schemas.microsoft.com/office/drawing/2014/main" id="{B352388D-BEB7-45FC-A955-F7597D078211}"/>
                </a:ext>
              </a:extLst>
            </p:cNvPr>
            <p:cNvSpPr/>
            <p:nvPr/>
          </p:nvSpPr>
          <p:spPr>
            <a:xfrm>
              <a:off x="5232400" y="2219951"/>
              <a:ext cx="482600" cy="482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0" name="Oval 11">
              <a:extLst>
                <a:ext uri="{FF2B5EF4-FFF2-40B4-BE49-F238E27FC236}">
                  <a16:creationId xmlns:a16="http://schemas.microsoft.com/office/drawing/2014/main" id="{6CF32CFA-94EE-46E5-8940-0B8153EBD53F}"/>
                </a:ext>
              </a:extLst>
            </p:cNvPr>
            <p:cNvSpPr/>
            <p:nvPr/>
          </p:nvSpPr>
          <p:spPr>
            <a:xfrm>
              <a:off x="6280150" y="2219951"/>
              <a:ext cx="482600" cy="482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1" name="Circle: Hollow 13">
              <a:extLst>
                <a:ext uri="{FF2B5EF4-FFF2-40B4-BE49-F238E27FC236}">
                  <a16:creationId xmlns:a16="http://schemas.microsoft.com/office/drawing/2014/main" id="{BB9A2862-5013-4A56-88F1-325AF49B354B}"/>
                </a:ext>
              </a:extLst>
            </p:cNvPr>
            <p:cNvSpPr/>
            <p:nvPr/>
          </p:nvSpPr>
          <p:spPr>
            <a:xfrm>
              <a:off x="8534400" y="1445251"/>
              <a:ext cx="2730500" cy="2730500"/>
            </a:xfrm>
            <a:prstGeom prst="donut">
              <a:avLst>
                <a:gd name="adj" fmla="val 891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282F39"/>
                </a:solidFill>
              </a:endParaRPr>
            </a:p>
          </p:txBody>
        </p:sp>
        <p:sp>
          <p:nvSpPr>
            <p:cNvPr id="452" name="Oval 14">
              <a:extLst>
                <a:ext uri="{FF2B5EF4-FFF2-40B4-BE49-F238E27FC236}">
                  <a16:creationId xmlns:a16="http://schemas.microsoft.com/office/drawing/2014/main" id="{6BA45547-47CF-4A6A-8DCA-39B62E532B3B}"/>
                </a:ext>
              </a:extLst>
            </p:cNvPr>
            <p:cNvSpPr/>
            <p:nvPr/>
          </p:nvSpPr>
          <p:spPr>
            <a:xfrm>
              <a:off x="9131300" y="2219951"/>
              <a:ext cx="482600" cy="482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3" name="Oval 15">
              <a:extLst>
                <a:ext uri="{FF2B5EF4-FFF2-40B4-BE49-F238E27FC236}">
                  <a16:creationId xmlns:a16="http://schemas.microsoft.com/office/drawing/2014/main" id="{45A348B4-1A14-44E1-B28E-7B024C265C2F}"/>
                </a:ext>
              </a:extLst>
            </p:cNvPr>
            <p:cNvSpPr/>
            <p:nvPr/>
          </p:nvSpPr>
          <p:spPr>
            <a:xfrm>
              <a:off x="10191750" y="2219951"/>
              <a:ext cx="482600" cy="482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4" name="Block Arc 16">
              <a:extLst>
                <a:ext uri="{FF2B5EF4-FFF2-40B4-BE49-F238E27FC236}">
                  <a16:creationId xmlns:a16="http://schemas.microsoft.com/office/drawing/2014/main" id="{24BB692A-2530-4967-B9D4-0489D726D5C7}"/>
                </a:ext>
              </a:extLst>
            </p:cNvPr>
            <p:cNvSpPr/>
            <p:nvPr/>
          </p:nvSpPr>
          <p:spPr>
            <a:xfrm rot="10800000">
              <a:off x="9295125" y="2461251"/>
              <a:ext cx="1183650" cy="1183650"/>
            </a:xfrm>
            <a:prstGeom prst="blockArc">
              <a:avLst>
                <a:gd name="adj1" fmla="val 10800000"/>
                <a:gd name="adj2" fmla="val 21531205"/>
                <a:gd name="adj3" fmla="val 1033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282F39"/>
                </a:solidFill>
              </a:endParaRPr>
            </a:p>
          </p:txBody>
        </p:sp>
        <p:sp>
          <p:nvSpPr>
            <p:cNvPr id="455" name="Rectangle 6">
              <a:extLst>
                <a:ext uri="{FF2B5EF4-FFF2-40B4-BE49-F238E27FC236}">
                  <a16:creationId xmlns:a16="http://schemas.microsoft.com/office/drawing/2014/main" id="{58E286F7-4D42-4DEA-B118-7D667B248DEF}"/>
                </a:ext>
              </a:extLst>
            </p:cNvPr>
            <p:cNvSpPr/>
            <p:nvPr/>
          </p:nvSpPr>
          <p:spPr>
            <a:xfrm>
              <a:off x="5480050" y="3231159"/>
              <a:ext cx="1022350" cy="13502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6" name="Rectangle 8">
              <a:extLst>
                <a:ext uri="{FF2B5EF4-FFF2-40B4-BE49-F238E27FC236}">
                  <a16:creationId xmlns:a16="http://schemas.microsoft.com/office/drawing/2014/main" id="{9939A21B-3A8E-4C58-9544-50EB4699AEF3}"/>
                </a:ext>
              </a:extLst>
            </p:cNvPr>
            <p:cNvSpPr/>
            <p:nvPr/>
          </p:nvSpPr>
          <p:spPr>
            <a:xfrm>
              <a:off x="1651000" y="4578875"/>
              <a:ext cx="1377007" cy="137700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7" name="Rectangle 20">
              <a:extLst>
                <a:ext uri="{FF2B5EF4-FFF2-40B4-BE49-F238E27FC236}">
                  <a16:creationId xmlns:a16="http://schemas.microsoft.com/office/drawing/2014/main" id="{6EAA53F7-402A-47EC-8AE2-F80FF0716FEC}"/>
                </a:ext>
              </a:extLst>
            </p:cNvPr>
            <p:cNvSpPr/>
            <p:nvPr/>
          </p:nvSpPr>
          <p:spPr>
            <a:xfrm>
              <a:off x="5312246" y="4578875"/>
              <a:ext cx="1377007" cy="137700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8" name="Rectangle 21">
              <a:extLst>
                <a:ext uri="{FF2B5EF4-FFF2-40B4-BE49-F238E27FC236}">
                  <a16:creationId xmlns:a16="http://schemas.microsoft.com/office/drawing/2014/main" id="{95CEDBB2-8A64-43D9-A6F3-B654CDC6B653}"/>
                </a:ext>
              </a:extLst>
            </p:cNvPr>
            <p:cNvSpPr/>
            <p:nvPr/>
          </p:nvSpPr>
          <p:spPr>
            <a:xfrm>
              <a:off x="9198442" y="4578879"/>
              <a:ext cx="1377007" cy="1377003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459" name="Group 22">
              <a:extLst>
                <a:ext uri="{FF2B5EF4-FFF2-40B4-BE49-F238E27FC236}">
                  <a16:creationId xmlns:a16="http://schemas.microsoft.com/office/drawing/2014/main" id="{3FCB95CA-014F-462A-B28F-DD63F102DE7A}"/>
                </a:ext>
              </a:extLst>
            </p:cNvPr>
            <p:cNvGrpSpPr/>
            <p:nvPr/>
          </p:nvGrpSpPr>
          <p:grpSpPr>
            <a:xfrm>
              <a:off x="9528613" y="5182015"/>
              <a:ext cx="986988" cy="575882"/>
              <a:chOff x="7586876" y="4468285"/>
              <a:chExt cx="351651" cy="205179"/>
            </a:xfrm>
            <a:solidFill>
              <a:srgbClr val="00B050"/>
            </a:solidFill>
          </p:grpSpPr>
          <p:sp>
            <p:nvSpPr>
              <p:cNvPr id="460" name="Rectangle: Rounded Corners 23">
                <a:extLst>
                  <a:ext uri="{FF2B5EF4-FFF2-40B4-BE49-F238E27FC236}">
                    <a16:creationId xmlns:a16="http://schemas.microsoft.com/office/drawing/2014/main" id="{22D92D61-FDB1-46AF-B20D-424091B6FAD4}"/>
                  </a:ext>
                </a:extLst>
              </p:cNvPr>
              <p:cNvSpPr/>
              <p:nvPr/>
            </p:nvSpPr>
            <p:spPr>
              <a:xfrm rot="2700000">
                <a:off x="7517384" y="4537777"/>
                <a:ext cx="205179" cy="66195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61" name="Rectangle: Rounded Corners 24">
                <a:extLst>
                  <a:ext uri="{FF2B5EF4-FFF2-40B4-BE49-F238E27FC236}">
                    <a16:creationId xmlns:a16="http://schemas.microsoft.com/office/drawing/2014/main" id="{B26B5129-2F2B-40BF-A285-1779817949E8}"/>
                  </a:ext>
                </a:extLst>
              </p:cNvPr>
              <p:cNvSpPr/>
              <p:nvPr/>
            </p:nvSpPr>
            <p:spPr>
              <a:xfrm rot="8100000">
                <a:off x="7598900" y="4485926"/>
                <a:ext cx="339627" cy="71253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462" name="Прямоугольник 461"/>
          <p:cNvSpPr/>
          <p:nvPr/>
        </p:nvSpPr>
        <p:spPr>
          <a:xfrm>
            <a:off x="1015007" y="1644866"/>
            <a:ext cx="2125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zh-CN" b="1" u="sng" kern="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Сценарий занятия</a:t>
            </a:r>
            <a:endParaRPr lang="zh-CN" altLang="en-US" b="1" u="sng" kern="0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65" name="Рисунок 464" descr="https://nougazprom.mskobr.ru/attach_files/logo/logotip5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46" y="0"/>
            <a:ext cx="1470660" cy="1225550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1954;p34"/>
          <p:cNvSpPr/>
          <p:nvPr/>
        </p:nvSpPr>
        <p:spPr>
          <a:xfrm>
            <a:off x="11418975" y="166850"/>
            <a:ext cx="644400" cy="584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600" b="1" kern="0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4</a:t>
            </a:r>
            <a:endParaRPr sz="1600" b="1" kern="0" dirty="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467" name="Прямоугольник 466"/>
          <p:cNvSpPr/>
          <p:nvPr/>
        </p:nvSpPr>
        <p:spPr>
          <a:xfrm>
            <a:off x="347473" y="24951"/>
            <a:ext cx="118445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F5597"/>
                </a:solidFill>
                <a:latin typeface="times new roman" panose="02020603050405020304" pitchFamily="18" charset="0"/>
              </a:rPr>
              <a:t>Конкурс проектов «Бюджет для граждан» г. Москвы </a:t>
            </a:r>
            <a:endParaRPr lang="ru-RU" sz="2000" dirty="0">
              <a:solidFill>
                <a:srgbClr val="2F5597"/>
              </a:solidFill>
            </a:endParaRPr>
          </a:p>
        </p:txBody>
      </p:sp>
      <p:sp>
        <p:nvSpPr>
          <p:cNvPr id="468" name="Прямоугольник 467"/>
          <p:cNvSpPr/>
          <p:nvPr/>
        </p:nvSpPr>
        <p:spPr>
          <a:xfrm>
            <a:off x="1433688" y="344979"/>
            <a:ext cx="96229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 «Лучший сценарий внеклассного занятия 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«Бюджетная грамотность для школьников»</a:t>
            </a:r>
          </a:p>
        </p:txBody>
      </p:sp>
      <p:grpSp>
        <p:nvGrpSpPr>
          <p:cNvPr id="463" name="Группа 462"/>
          <p:cNvGrpSpPr/>
          <p:nvPr/>
        </p:nvGrpSpPr>
        <p:grpSpPr>
          <a:xfrm>
            <a:off x="4810125" y="1463967"/>
            <a:ext cx="1030942" cy="604829"/>
            <a:chOff x="4810125" y="1463967"/>
            <a:chExt cx="1030942" cy="604829"/>
          </a:xfrm>
        </p:grpSpPr>
        <p:grpSp>
          <p:nvGrpSpPr>
            <p:cNvPr id="24" name="Группа 23"/>
            <p:cNvGrpSpPr>
              <a:grpSpLocks/>
            </p:cNvGrpSpPr>
            <p:nvPr/>
          </p:nvGrpSpPr>
          <p:grpSpPr>
            <a:xfrm>
              <a:off x="4810125" y="1465284"/>
              <a:ext cx="1030942" cy="603512"/>
              <a:chOff x="1780679" y="1716318"/>
              <a:chExt cx="6731707" cy="4148458"/>
            </a:xfrm>
          </p:grpSpPr>
          <p:grpSp>
            <p:nvGrpSpPr>
              <p:cNvPr id="25" name="Group 5">
                <a:extLst>
                  <a:ext uri="{FF2B5EF4-FFF2-40B4-BE49-F238E27FC236}">
                    <a16:creationId xmlns:a16="http://schemas.microsoft.com/office/drawing/2014/main" id="{1B5C8AE6-484A-43DF-A40F-785406CF3E98}"/>
                  </a:ext>
                </a:extLst>
              </p:cNvPr>
              <p:cNvGrpSpPr/>
              <p:nvPr/>
            </p:nvGrpSpPr>
            <p:grpSpPr>
              <a:xfrm>
                <a:off x="1780679" y="2843338"/>
                <a:ext cx="1852735" cy="3021438"/>
                <a:chOff x="7782830" y="2717072"/>
                <a:chExt cx="1102309" cy="1797644"/>
              </a:xfrm>
              <a:solidFill>
                <a:schemeClr val="accent4"/>
              </a:solidFill>
            </p:grpSpPr>
            <p:sp>
              <p:nvSpPr>
                <p:cNvPr id="32" name="Freeform 35">
                  <a:extLst>
                    <a:ext uri="{FF2B5EF4-FFF2-40B4-BE49-F238E27FC236}">
                      <a16:creationId xmlns:a16="http://schemas.microsoft.com/office/drawing/2014/main" id="{E1FF697B-F04D-4E51-8001-877273CFF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15886" y="2769946"/>
                  <a:ext cx="340140" cy="332783"/>
                </a:xfrm>
                <a:custGeom>
                  <a:avLst/>
                  <a:gdLst>
                    <a:gd name="T0" fmla="*/ 38 w 121"/>
                    <a:gd name="T1" fmla="*/ 116 h 120"/>
                    <a:gd name="T2" fmla="*/ 63 w 121"/>
                    <a:gd name="T3" fmla="*/ 120 h 120"/>
                    <a:gd name="T4" fmla="*/ 85 w 121"/>
                    <a:gd name="T5" fmla="*/ 115 h 120"/>
                    <a:gd name="T6" fmla="*/ 106 w 121"/>
                    <a:gd name="T7" fmla="*/ 100 h 120"/>
                    <a:gd name="T8" fmla="*/ 121 w 121"/>
                    <a:gd name="T9" fmla="*/ 60 h 120"/>
                    <a:gd name="T10" fmla="*/ 110 w 121"/>
                    <a:gd name="T11" fmla="*/ 26 h 120"/>
                    <a:gd name="T12" fmla="*/ 57 w 121"/>
                    <a:gd name="T13" fmla="*/ 1 h 120"/>
                    <a:gd name="T14" fmla="*/ 30 w 121"/>
                    <a:gd name="T15" fmla="*/ 8 h 120"/>
                    <a:gd name="T16" fmla="*/ 6 w 121"/>
                    <a:gd name="T17" fmla="*/ 34 h 120"/>
                    <a:gd name="T18" fmla="*/ 0 w 121"/>
                    <a:gd name="T19" fmla="*/ 61 h 120"/>
                    <a:gd name="T20" fmla="*/ 6 w 121"/>
                    <a:gd name="T21" fmla="*/ 87 h 120"/>
                    <a:gd name="T22" fmla="*/ 38 w 121"/>
                    <a:gd name="T23" fmla="*/ 116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1" h="120">
                      <a:moveTo>
                        <a:pt x="38" y="116"/>
                      </a:moveTo>
                      <a:cubicBezTo>
                        <a:pt x="46" y="119"/>
                        <a:pt x="54" y="120"/>
                        <a:pt x="63" y="120"/>
                      </a:cubicBezTo>
                      <a:cubicBezTo>
                        <a:pt x="71" y="119"/>
                        <a:pt x="78" y="118"/>
                        <a:pt x="85" y="115"/>
                      </a:cubicBezTo>
                      <a:cubicBezTo>
                        <a:pt x="93" y="111"/>
                        <a:pt x="100" y="107"/>
                        <a:pt x="106" y="100"/>
                      </a:cubicBezTo>
                      <a:cubicBezTo>
                        <a:pt x="116" y="88"/>
                        <a:pt x="121" y="75"/>
                        <a:pt x="121" y="60"/>
                      </a:cubicBezTo>
                      <a:cubicBezTo>
                        <a:pt x="121" y="47"/>
                        <a:pt x="117" y="36"/>
                        <a:pt x="110" y="26"/>
                      </a:cubicBezTo>
                      <a:cubicBezTo>
                        <a:pt x="97" y="9"/>
                        <a:pt x="81" y="1"/>
                        <a:pt x="57" y="1"/>
                      </a:cubicBezTo>
                      <a:cubicBezTo>
                        <a:pt x="48" y="0"/>
                        <a:pt x="37" y="5"/>
                        <a:pt x="30" y="8"/>
                      </a:cubicBezTo>
                      <a:cubicBezTo>
                        <a:pt x="20" y="15"/>
                        <a:pt x="12" y="23"/>
                        <a:pt x="6" y="34"/>
                      </a:cubicBezTo>
                      <a:cubicBezTo>
                        <a:pt x="2" y="43"/>
                        <a:pt x="0" y="52"/>
                        <a:pt x="0" y="61"/>
                      </a:cubicBezTo>
                      <a:cubicBezTo>
                        <a:pt x="0" y="70"/>
                        <a:pt x="2" y="79"/>
                        <a:pt x="6" y="87"/>
                      </a:cubicBezTo>
                      <a:cubicBezTo>
                        <a:pt x="14" y="101"/>
                        <a:pt x="24" y="110"/>
                        <a:pt x="38" y="1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endParaRPr lang="en-US">
                    <a:solidFill>
                      <a:srgbClr val="282F39"/>
                    </a:solidFill>
                  </a:endParaRPr>
                </a:p>
              </p:txBody>
            </p:sp>
            <p:sp>
              <p:nvSpPr>
                <p:cNvPr id="33" name="Freeform 36">
                  <a:extLst>
                    <a:ext uri="{FF2B5EF4-FFF2-40B4-BE49-F238E27FC236}">
                      <a16:creationId xmlns:a16="http://schemas.microsoft.com/office/drawing/2014/main" id="{34683255-75FA-4252-A6DD-69C7DD429D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82830" y="2717072"/>
                  <a:ext cx="1102309" cy="1797644"/>
                </a:xfrm>
                <a:custGeom>
                  <a:avLst/>
                  <a:gdLst>
                    <a:gd name="T0" fmla="*/ 384 w 395"/>
                    <a:gd name="T1" fmla="*/ 9 h 651"/>
                    <a:gd name="T2" fmla="*/ 358 w 395"/>
                    <a:gd name="T3" fmla="*/ 2 h 651"/>
                    <a:gd name="T4" fmla="*/ 347 w 395"/>
                    <a:gd name="T5" fmla="*/ 9 h 651"/>
                    <a:gd name="T6" fmla="*/ 215 w 395"/>
                    <a:gd name="T7" fmla="*/ 142 h 651"/>
                    <a:gd name="T8" fmla="*/ 209 w 395"/>
                    <a:gd name="T9" fmla="*/ 148 h 651"/>
                    <a:gd name="T10" fmla="*/ 203 w 395"/>
                    <a:gd name="T11" fmla="*/ 148 h 651"/>
                    <a:gd name="T12" fmla="*/ 76 w 395"/>
                    <a:gd name="T13" fmla="*/ 148 h 651"/>
                    <a:gd name="T14" fmla="*/ 39 w 395"/>
                    <a:gd name="T15" fmla="*/ 157 h 651"/>
                    <a:gd name="T16" fmla="*/ 7 w 395"/>
                    <a:gd name="T17" fmla="*/ 184 h 651"/>
                    <a:gd name="T18" fmla="*/ 0 w 395"/>
                    <a:gd name="T19" fmla="*/ 212 h 651"/>
                    <a:gd name="T20" fmla="*/ 0 w 395"/>
                    <a:gd name="T21" fmla="*/ 370 h 651"/>
                    <a:gd name="T22" fmla="*/ 4 w 395"/>
                    <a:gd name="T23" fmla="*/ 385 h 651"/>
                    <a:gd name="T24" fmla="*/ 22 w 395"/>
                    <a:gd name="T25" fmla="*/ 395 h 651"/>
                    <a:gd name="T26" fmla="*/ 49 w 395"/>
                    <a:gd name="T27" fmla="*/ 383 h 651"/>
                    <a:gd name="T28" fmla="*/ 52 w 395"/>
                    <a:gd name="T29" fmla="*/ 373 h 651"/>
                    <a:gd name="T30" fmla="*/ 52 w 395"/>
                    <a:gd name="T31" fmla="*/ 233 h 651"/>
                    <a:gd name="T32" fmla="*/ 52 w 395"/>
                    <a:gd name="T33" fmla="*/ 231 h 651"/>
                    <a:gd name="T34" fmla="*/ 54 w 395"/>
                    <a:gd name="T35" fmla="*/ 230 h 651"/>
                    <a:gd name="T36" fmla="*/ 64 w 395"/>
                    <a:gd name="T37" fmla="*/ 230 h 651"/>
                    <a:gd name="T38" fmla="*/ 66 w 395"/>
                    <a:gd name="T39" fmla="*/ 232 h 651"/>
                    <a:gd name="T40" fmla="*/ 66 w 395"/>
                    <a:gd name="T41" fmla="*/ 252 h 651"/>
                    <a:gd name="T42" fmla="*/ 66 w 395"/>
                    <a:gd name="T43" fmla="*/ 395 h 651"/>
                    <a:gd name="T44" fmla="*/ 8 w 395"/>
                    <a:gd name="T45" fmla="*/ 605 h 651"/>
                    <a:gd name="T46" fmla="*/ 8 w 395"/>
                    <a:gd name="T47" fmla="*/ 606 h 651"/>
                    <a:gd name="T48" fmla="*/ 7 w 395"/>
                    <a:gd name="T49" fmla="*/ 618 h 651"/>
                    <a:gd name="T50" fmla="*/ 7 w 395"/>
                    <a:gd name="T51" fmla="*/ 620 h 651"/>
                    <a:gd name="T52" fmla="*/ 7 w 395"/>
                    <a:gd name="T53" fmla="*/ 621 h 651"/>
                    <a:gd name="T54" fmla="*/ 8 w 395"/>
                    <a:gd name="T55" fmla="*/ 623 h 651"/>
                    <a:gd name="T56" fmla="*/ 8 w 395"/>
                    <a:gd name="T57" fmla="*/ 624 h 651"/>
                    <a:gd name="T58" fmla="*/ 8 w 395"/>
                    <a:gd name="T59" fmla="*/ 626 h 651"/>
                    <a:gd name="T60" fmla="*/ 33 w 395"/>
                    <a:gd name="T61" fmla="*/ 650 h 651"/>
                    <a:gd name="T62" fmla="*/ 41 w 395"/>
                    <a:gd name="T63" fmla="*/ 651 h 651"/>
                    <a:gd name="T64" fmla="*/ 48 w 395"/>
                    <a:gd name="T65" fmla="*/ 651 h 651"/>
                    <a:gd name="T66" fmla="*/ 69 w 395"/>
                    <a:gd name="T67" fmla="*/ 640 h 651"/>
                    <a:gd name="T68" fmla="*/ 77 w 395"/>
                    <a:gd name="T69" fmla="*/ 626 h 651"/>
                    <a:gd name="T70" fmla="*/ 77 w 395"/>
                    <a:gd name="T71" fmla="*/ 625 h 651"/>
                    <a:gd name="T72" fmla="*/ 77 w 395"/>
                    <a:gd name="T73" fmla="*/ 624 h 651"/>
                    <a:gd name="T74" fmla="*/ 140 w 395"/>
                    <a:gd name="T75" fmla="*/ 396 h 651"/>
                    <a:gd name="T76" fmla="*/ 149 w 395"/>
                    <a:gd name="T77" fmla="*/ 396 h 651"/>
                    <a:gd name="T78" fmla="*/ 211 w 395"/>
                    <a:gd name="T79" fmla="*/ 624 h 651"/>
                    <a:gd name="T80" fmla="*/ 211 w 395"/>
                    <a:gd name="T81" fmla="*/ 625 h 651"/>
                    <a:gd name="T82" fmla="*/ 212 w 395"/>
                    <a:gd name="T83" fmla="*/ 626 h 651"/>
                    <a:gd name="T84" fmla="*/ 220 w 395"/>
                    <a:gd name="T85" fmla="*/ 640 h 651"/>
                    <a:gd name="T86" fmla="*/ 241 w 395"/>
                    <a:gd name="T87" fmla="*/ 651 h 651"/>
                    <a:gd name="T88" fmla="*/ 248 w 395"/>
                    <a:gd name="T89" fmla="*/ 651 h 651"/>
                    <a:gd name="T90" fmla="*/ 255 w 395"/>
                    <a:gd name="T91" fmla="*/ 650 h 651"/>
                    <a:gd name="T92" fmla="*/ 280 w 395"/>
                    <a:gd name="T93" fmla="*/ 626 h 651"/>
                    <a:gd name="T94" fmla="*/ 281 w 395"/>
                    <a:gd name="T95" fmla="*/ 624 h 651"/>
                    <a:gd name="T96" fmla="*/ 281 w 395"/>
                    <a:gd name="T97" fmla="*/ 623 h 651"/>
                    <a:gd name="T98" fmla="*/ 281 w 395"/>
                    <a:gd name="T99" fmla="*/ 621 h 651"/>
                    <a:gd name="T100" fmla="*/ 282 w 395"/>
                    <a:gd name="T101" fmla="*/ 620 h 651"/>
                    <a:gd name="T102" fmla="*/ 281 w 395"/>
                    <a:gd name="T103" fmla="*/ 618 h 651"/>
                    <a:gd name="T104" fmla="*/ 280 w 395"/>
                    <a:gd name="T105" fmla="*/ 606 h 651"/>
                    <a:gd name="T106" fmla="*/ 280 w 395"/>
                    <a:gd name="T107" fmla="*/ 605 h 651"/>
                    <a:gd name="T108" fmla="*/ 223 w 395"/>
                    <a:gd name="T109" fmla="*/ 395 h 651"/>
                    <a:gd name="T110" fmla="*/ 223 w 395"/>
                    <a:gd name="T111" fmla="*/ 208 h 651"/>
                    <a:gd name="T112" fmla="*/ 268 w 395"/>
                    <a:gd name="T113" fmla="*/ 163 h 651"/>
                    <a:gd name="T114" fmla="*/ 269 w 395"/>
                    <a:gd name="T115" fmla="*/ 162 h 651"/>
                    <a:gd name="T116" fmla="*/ 294 w 395"/>
                    <a:gd name="T117" fmla="*/ 137 h 651"/>
                    <a:gd name="T118" fmla="*/ 384 w 395"/>
                    <a:gd name="T119" fmla="*/ 47 h 651"/>
                    <a:gd name="T120" fmla="*/ 384 w 395"/>
                    <a:gd name="T121" fmla="*/ 9 h 6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395" h="651">
                      <a:moveTo>
                        <a:pt x="384" y="9"/>
                      </a:moveTo>
                      <a:cubicBezTo>
                        <a:pt x="377" y="2"/>
                        <a:pt x="368" y="0"/>
                        <a:pt x="358" y="2"/>
                      </a:cubicBezTo>
                      <a:cubicBezTo>
                        <a:pt x="354" y="4"/>
                        <a:pt x="350" y="6"/>
                        <a:pt x="347" y="9"/>
                      </a:cubicBezTo>
                      <a:cubicBezTo>
                        <a:pt x="303" y="54"/>
                        <a:pt x="259" y="98"/>
                        <a:pt x="215" y="142"/>
                      </a:cubicBezTo>
                      <a:cubicBezTo>
                        <a:pt x="213" y="144"/>
                        <a:pt x="211" y="146"/>
                        <a:pt x="209" y="148"/>
                      </a:cubicBezTo>
                      <a:cubicBezTo>
                        <a:pt x="207" y="148"/>
                        <a:pt x="205" y="148"/>
                        <a:pt x="203" y="148"/>
                      </a:cubicBezTo>
                      <a:cubicBezTo>
                        <a:pt x="161" y="148"/>
                        <a:pt x="118" y="148"/>
                        <a:pt x="76" y="148"/>
                      </a:cubicBezTo>
                      <a:cubicBezTo>
                        <a:pt x="63" y="148"/>
                        <a:pt x="51" y="151"/>
                        <a:pt x="39" y="157"/>
                      </a:cubicBezTo>
                      <a:cubicBezTo>
                        <a:pt x="25" y="163"/>
                        <a:pt x="15" y="172"/>
                        <a:pt x="7" y="184"/>
                      </a:cubicBezTo>
                      <a:cubicBezTo>
                        <a:pt x="3" y="193"/>
                        <a:pt x="0" y="202"/>
                        <a:pt x="0" y="212"/>
                      </a:cubicBezTo>
                      <a:cubicBezTo>
                        <a:pt x="0" y="265"/>
                        <a:pt x="0" y="318"/>
                        <a:pt x="0" y="370"/>
                      </a:cubicBezTo>
                      <a:cubicBezTo>
                        <a:pt x="0" y="376"/>
                        <a:pt x="0" y="381"/>
                        <a:pt x="4" y="385"/>
                      </a:cubicBezTo>
                      <a:cubicBezTo>
                        <a:pt x="8" y="391"/>
                        <a:pt x="14" y="394"/>
                        <a:pt x="22" y="395"/>
                      </a:cubicBezTo>
                      <a:cubicBezTo>
                        <a:pt x="34" y="396"/>
                        <a:pt x="43" y="392"/>
                        <a:pt x="49" y="383"/>
                      </a:cubicBezTo>
                      <a:cubicBezTo>
                        <a:pt x="51" y="380"/>
                        <a:pt x="52" y="377"/>
                        <a:pt x="52" y="373"/>
                      </a:cubicBezTo>
                      <a:cubicBezTo>
                        <a:pt x="52" y="327"/>
                        <a:pt x="52" y="280"/>
                        <a:pt x="52" y="233"/>
                      </a:cubicBezTo>
                      <a:cubicBezTo>
                        <a:pt x="52" y="232"/>
                        <a:pt x="52" y="232"/>
                        <a:pt x="52" y="231"/>
                      </a:cubicBezTo>
                      <a:cubicBezTo>
                        <a:pt x="52" y="231"/>
                        <a:pt x="53" y="230"/>
                        <a:pt x="54" y="230"/>
                      </a:cubicBezTo>
                      <a:cubicBezTo>
                        <a:pt x="57" y="229"/>
                        <a:pt x="60" y="230"/>
                        <a:pt x="64" y="230"/>
                      </a:cubicBezTo>
                      <a:cubicBezTo>
                        <a:pt x="66" y="229"/>
                        <a:pt x="66" y="231"/>
                        <a:pt x="66" y="232"/>
                      </a:cubicBezTo>
                      <a:cubicBezTo>
                        <a:pt x="66" y="239"/>
                        <a:pt x="66" y="246"/>
                        <a:pt x="66" y="252"/>
                      </a:cubicBezTo>
                      <a:cubicBezTo>
                        <a:pt x="66" y="300"/>
                        <a:pt x="66" y="348"/>
                        <a:pt x="66" y="395"/>
                      </a:cubicBezTo>
                      <a:cubicBezTo>
                        <a:pt x="47" y="465"/>
                        <a:pt x="27" y="535"/>
                        <a:pt x="8" y="605"/>
                      </a:cubicBezTo>
                      <a:cubicBezTo>
                        <a:pt x="8" y="605"/>
                        <a:pt x="8" y="606"/>
                        <a:pt x="8" y="606"/>
                      </a:cubicBezTo>
                      <a:cubicBezTo>
                        <a:pt x="7" y="610"/>
                        <a:pt x="7" y="614"/>
                        <a:pt x="7" y="618"/>
                      </a:cubicBezTo>
                      <a:cubicBezTo>
                        <a:pt x="7" y="619"/>
                        <a:pt x="7" y="619"/>
                        <a:pt x="7" y="620"/>
                      </a:cubicBezTo>
                      <a:cubicBezTo>
                        <a:pt x="7" y="620"/>
                        <a:pt x="7" y="620"/>
                        <a:pt x="7" y="621"/>
                      </a:cubicBezTo>
                      <a:cubicBezTo>
                        <a:pt x="7" y="622"/>
                        <a:pt x="8" y="622"/>
                        <a:pt x="8" y="623"/>
                      </a:cubicBezTo>
                      <a:cubicBezTo>
                        <a:pt x="8" y="624"/>
                        <a:pt x="8" y="624"/>
                        <a:pt x="8" y="624"/>
                      </a:cubicBezTo>
                      <a:cubicBezTo>
                        <a:pt x="8" y="625"/>
                        <a:pt x="9" y="625"/>
                        <a:pt x="8" y="626"/>
                      </a:cubicBezTo>
                      <a:cubicBezTo>
                        <a:pt x="12" y="638"/>
                        <a:pt x="21" y="647"/>
                        <a:pt x="33" y="650"/>
                      </a:cubicBezTo>
                      <a:cubicBezTo>
                        <a:pt x="36" y="651"/>
                        <a:pt x="39" y="651"/>
                        <a:pt x="41" y="651"/>
                      </a:cubicBezTo>
                      <a:cubicBezTo>
                        <a:pt x="41" y="651"/>
                        <a:pt x="41" y="651"/>
                        <a:pt x="48" y="651"/>
                      </a:cubicBezTo>
                      <a:cubicBezTo>
                        <a:pt x="56" y="650"/>
                        <a:pt x="64" y="646"/>
                        <a:pt x="69" y="640"/>
                      </a:cubicBezTo>
                      <a:cubicBezTo>
                        <a:pt x="73" y="635"/>
                        <a:pt x="76" y="631"/>
                        <a:pt x="77" y="626"/>
                      </a:cubicBezTo>
                      <a:cubicBezTo>
                        <a:pt x="77" y="625"/>
                        <a:pt x="77" y="625"/>
                        <a:pt x="77" y="625"/>
                      </a:cubicBezTo>
                      <a:cubicBezTo>
                        <a:pt x="77" y="624"/>
                        <a:pt x="77" y="624"/>
                        <a:pt x="77" y="624"/>
                      </a:cubicBezTo>
                      <a:cubicBezTo>
                        <a:pt x="87" y="590"/>
                        <a:pt x="112" y="496"/>
                        <a:pt x="140" y="396"/>
                      </a:cubicBezTo>
                      <a:cubicBezTo>
                        <a:pt x="143" y="396"/>
                        <a:pt x="146" y="396"/>
                        <a:pt x="149" y="396"/>
                      </a:cubicBezTo>
                      <a:cubicBezTo>
                        <a:pt x="176" y="496"/>
                        <a:pt x="202" y="590"/>
                        <a:pt x="211" y="624"/>
                      </a:cubicBezTo>
                      <a:cubicBezTo>
                        <a:pt x="211" y="625"/>
                        <a:pt x="211" y="625"/>
                        <a:pt x="211" y="625"/>
                      </a:cubicBezTo>
                      <a:cubicBezTo>
                        <a:pt x="211" y="625"/>
                        <a:pt x="211" y="625"/>
                        <a:pt x="212" y="626"/>
                      </a:cubicBezTo>
                      <a:cubicBezTo>
                        <a:pt x="213" y="631"/>
                        <a:pt x="216" y="635"/>
                        <a:pt x="220" y="640"/>
                      </a:cubicBezTo>
                      <a:cubicBezTo>
                        <a:pt x="225" y="646"/>
                        <a:pt x="233" y="650"/>
                        <a:pt x="241" y="651"/>
                      </a:cubicBezTo>
                      <a:cubicBezTo>
                        <a:pt x="248" y="651"/>
                        <a:pt x="248" y="651"/>
                        <a:pt x="248" y="651"/>
                      </a:cubicBezTo>
                      <a:cubicBezTo>
                        <a:pt x="250" y="651"/>
                        <a:pt x="253" y="651"/>
                        <a:pt x="255" y="650"/>
                      </a:cubicBezTo>
                      <a:cubicBezTo>
                        <a:pt x="267" y="647"/>
                        <a:pt x="277" y="638"/>
                        <a:pt x="280" y="626"/>
                      </a:cubicBezTo>
                      <a:cubicBezTo>
                        <a:pt x="280" y="625"/>
                        <a:pt x="280" y="625"/>
                        <a:pt x="281" y="624"/>
                      </a:cubicBezTo>
                      <a:cubicBezTo>
                        <a:pt x="281" y="624"/>
                        <a:pt x="281" y="624"/>
                        <a:pt x="281" y="623"/>
                      </a:cubicBezTo>
                      <a:cubicBezTo>
                        <a:pt x="281" y="622"/>
                        <a:pt x="281" y="622"/>
                        <a:pt x="281" y="621"/>
                      </a:cubicBezTo>
                      <a:cubicBezTo>
                        <a:pt x="281" y="620"/>
                        <a:pt x="281" y="620"/>
                        <a:pt x="282" y="620"/>
                      </a:cubicBezTo>
                      <a:cubicBezTo>
                        <a:pt x="281" y="619"/>
                        <a:pt x="281" y="619"/>
                        <a:pt x="281" y="618"/>
                      </a:cubicBezTo>
                      <a:cubicBezTo>
                        <a:pt x="282" y="614"/>
                        <a:pt x="282" y="610"/>
                        <a:pt x="280" y="606"/>
                      </a:cubicBezTo>
                      <a:cubicBezTo>
                        <a:pt x="280" y="606"/>
                        <a:pt x="280" y="605"/>
                        <a:pt x="280" y="605"/>
                      </a:cubicBezTo>
                      <a:cubicBezTo>
                        <a:pt x="261" y="535"/>
                        <a:pt x="242" y="465"/>
                        <a:pt x="223" y="395"/>
                      </a:cubicBezTo>
                      <a:cubicBezTo>
                        <a:pt x="223" y="359"/>
                        <a:pt x="223" y="269"/>
                        <a:pt x="223" y="208"/>
                      </a:cubicBezTo>
                      <a:cubicBezTo>
                        <a:pt x="268" y="163"/>
                        <a:pt x="268" y="163"/>
                        <a:pt x="268" y="163"/>
                      </a:cubicBezTo>
                      <a:cubicBezTo>
                        <a:pt x="268" y="163"/>
                        <a:pt x="268" y="163"/>
                        <a:pt x="269" y="162"/>
                      </a:cubicBezTo>
                      <a:cubicBezTo>
                        <a:pt x="278" y="153"/>
                        <a:pt x="286" y="145"/>
                        <a:pt x="294" y="137"/>
                      </a:cubicBezTo>
                      <a:cubicBezTo>
                        <a:pt x="324" y="107"/>
                        <a:pt x="354" y="77"/>
                        <a:pt x="384" y="47"/>
                      </a:cubicBezTo>
                      <a:cubicBezTo>
                        <a:pt x="395" y="37"/>
                        <a:pt x="395" y="19"/>
                        <a:pt x="38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endParaRPr lang="en-US">
                    <a:solidFill>
                      <a:srgbClr val="282F39"/>
                    </a:solidFill>
                  </a:endParaRPr>
                </a:p>
              </p:txBody>
            </p:sp>
          </p:grpSp>
          <p:grpSp>
            <p:nvGrpSpPr>
              <p:cNvPr id="26" name="Group 19">
                <a:extLst>
                  <a:ext uri="{FF2B5EF4-FFF2-40B4-BE49-F238E27FC236}">
                    <a16:creationId xmlns:a16="http://schemas.microsoft.com/office/drawing/2014/main" id="{D69A5506-2959-4535-9F1F-C2B67BE46186}"/>
                  </a:ext>
                </a:extLst>
              </p:cNvPr>
              <p:cNvGrpSpPr/>
              <p:nvPr/>
            </p:nvGrpSpPr>
            <p:grpSpPr>
              <a:xfrm>
                <a:off x="4047866" y="1716318"/>
                <a:ext cx="4464520" cy="3770687"/>
                <a:chOff x="4548247" y="1635760"/>
                <a:chExt cx="3865880" cy="3265082"/>
              </a:xfrm>
            </p:grpSpPr>
            <p:sp>
              <p:nvSpPr>
                <p:cNvPr id="28" name="Rectangle: Rounded Corners 2">
                  <a:extLst>
                    <a:ext uri="{FF2B5EF4-FFF2-40B4-BE49-F238E27FC236}">
                      <a16:creationId xmlns:a16="http://schemas.microsoft.com/office/drawing/2014/main" id="{2E783D11-E1C8-45CF-A110-7683FC3DA536}"/>
                    </a:ext>
                  </a:extLst>
                </p:cNvPr>
                <p:cNvSpPr/>
                <p:nvPr/>
              </p:nvSpPr>
              <p:spPr>
                <a:xfrm>
                  <a:off x="6425307" y="3093362"/>
                  <a:ext cx="111760" cy="1305560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9" name="Rectangle 1">
                  <a:extLst>
                    <a:ext uri="{FF2B5EF4-FFF2-40B4-BE49-F238E27FC236}">
                      <a16:creationId xmlns:a16="http://schemas.microsoft.com/office/drawing/2014/main" id="{3AEEB085-8803-4B5A-B287-6CBE3FA6EB62}"/>
                    </a:ext>
                  </a:extLst>
                </p:cNvPr>
                <p:cNvSpPr/>
                <p:nvPr/>
              </p:nvSpPr>
              <p:spPr>
                <a:xfrm>
                  <a:off x="4548247" y="1635760"/>
                  <a:ext cx="3865880" cy="227584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0" name="Rectangle: Rounded Corners 9">
                  <a:extLst>
                    <a:ext uri="{FF2B5EF4-FFF2-40B4-BE49-F238E27FC236}">
                      <a16:creationId xmlns:a16="http://schemas.microsoft.com/office/drawing/2014/main" id="{471609B2-2F81-4572-B00E-E2417FD97AE9}"/>
                    </a:ext>
                  </a:extLst>
                </p:cNvPr>
                <p:cNvSpPr/>
                <p:nvPr/>
              </p:nvSpPr>
              <p:spPr>
                <a:xfrm rot="8100000">
                  <a:off x="6636723" y="4256575"/>
                  <a:ext cx="111760" cy="644267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1" name="Rectangle: Rounded Corners 10">
                  <a:extLst>
                    <a:ext uri="{FF2B5EF4-FFF2-40B4-BE49-F238E27FC236}">
                      <a16:creationId xmlns:a16="http://schemas.microsoft.com/office/drawing/2014/main" id="{ACAA6253-8F6A-4A26-B541-6E876598D289}"/>
                    </a:ext>
                  </a:extLst>
                </p:cNvPr>
                <p:cNvSpPr/>
                <p:nvPr/>
              </p:nvSpPr>
              <p:spPr>
                <a:xfrm rot="13500000">
                  <a:off x="6213892" y="4256575"/>
                  <a:ext cx="111760" cy="644267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</p:grpSp>
        <p:pic>
          <p:nvPicPr>
            <p:cNvPr id="469" name="Рисунок 46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186527" y="1463967"/>
              <a:ext cx="639996" cy="366731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82821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50"/>
                            </p:stCondLst>
                            <p:childTnLst>
                              <p:par>
                                <p:cTn id="5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 animBg="1"/>
      <p:bldP spid="12" grpId="0"/>
      <p:bldP spid="13" grpId="0"/>
      <p:bldP spid="14" grpId="0" animBg="1"/>
      <p:bldP spid="15" grpId="0"/>
      <p:bldP spid="16" grpId="0"/>
      <p:bldP spid="17" grpId="0" animBg="1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>
            <a:extLst>
              <a:ext uri="{FF2B5EF4-FFF2-40B4-BE49-F238E27FC236}">
                <a16:creationId xmlns:a16="http://schemas.microsoft.com/office/drawing/2014/main" id="{1B5C8AE6-484A-43DF-A40F-785406CF3E98}"/>
              </a:ext>
            </a:extLst>
          </p:cNvPr>
          <p:cNvGrpSpPr/>
          <p:nvPr/>
        </p:nvGrpSpPr>
        <p:grpSpPr>
          <a:xfrm>
            <a:off x="2274455" y="3751210"/>
            <a:ext cx="1785916" cy="2976162"/>
            <a:chOff x="7782830" y="2717072"/>
            <a:chExt cx="1102309" cy="1797644"/>
          </a:xfrm>
          <a:solidFill>
            <a:srgbClr val="CB1B4A"/>
          </a:solidFill>
        </p:grpSpPr>
        <p:sp>
          <p:nvSpPr>
            <p:cNvPr id="3" name="Freeform 35">
              <a:extLst>
                <a:ext uri="{FF2B5EF4-FFF2-40B4-BE49-F238E27FC236}">
                  <a16:creationId xmlns:a16="http://schemas.microsoft.com/office/drawing/2014/main" id="{E1FF697B-F04D-4E51-8001-877273CFF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5886" y="2769946"/>
              <a:ext cx="340140" cy="332783"/>
            </a:xfrm>
            <a:custGeom>
              <a:avLst/>
              <a:gdLst>
                <a:gd name="T0" fmla="*/ 38 w 121"/>
                <a:gd name="T1" fmla="*/ 116 h 120"/>
                <a:gd name="T2" fmla="*/ 63 w 121"/>
                <a:gd name="T3" fmla="*/ 120 h 120"/>
                <a:gd name="T4" fmla="*/ 85 w 121"/>
                <a:gd name="T5" fmla="*/ 115 h 120"/>
                <a:gd name="T6" fmla="*/ 106 w 121"/>
                <a:gd name="T7" fmla="*/ 100 h 120"/>
                <a:gd name="T8" fmla="*/ 121 w 121"/>
                <a:gd name="T9" fmla="*/ 60 h 120"/>
                <a:gd name="T10" fmla="*/ 110 w 121"/>
                <a:gd name="T11" fmla="*/ 26 h 120"/>
                <a:gd name="T12" fmla="*/ 57 w 121"/>
                <a:gd name="T13" fmla="*/ 1 h 120"/>
                <a:gd name="T14" fmla="*/ 30 w 121"/>
                <a:gd name="T15" fmla="*/ 8 h 120"/>
                <a:gd name="T16" fmla="*/ 6 w 121"/>
                <a:gd name="T17" fmla="*/ 34 h 120"/>
                <a:gd name="T18" fmla="*/ 0 w 121"/>
                <a:gd name="T19" fmla="*/ 61 h 120"/>
                <a:gd name="T20" fmla="*/ 6 w 121"/>
                <a:gd name="T21" fmla="*/ 87 h 120"/>
                <a:gd name="T22" fmla="*/ 38 w 121"/>
                <a:gd name="T23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1" h="120">
                  <a:moveTo>
                    <a:pt x="38" y="116"/>
                  </a:moveTo>
                  <a:cubicBezTo>
                    <a:pt x="46" y="119"/>
                    <a:pt x="54" y="120"/>
                    <a:pt x="63" y="120"/>
                  </a:cubicBezTo>
                  <a:cubicBezTo>
                    <a:pt x="71" y="119"/>
                    <a:pt x="78" y="118"/>
                    <a:pt x="85" y="115"/>
                  </a:cubicBezTo>
                  <a:cubicBezTo>
                    <a:pt x="93" y="111"/>
                    <a:pt x="100" y="107"/>
                    <a:pt x="106" y="100"/>
                  </a:cubicBezTo>
                  <a:cubicBezTo>
                    <a:pt x="116" y="88"/>
                    <a:pt x="121" y="75"/>
                    <a:pt x="121" y="60"/>
                  </a:cubicBezTo>
                  <a:cubicBezTo>
                    <a:pt x="121" y="47"/>
                    <a:pt x="117" y="36"/>
                    <a:pt x="110" y="26"/>
                  </a:cubicBezTo>
                  <a:cubicBezTo>
                    <a:pt x="97" y="9"/>
                    <a:pt x="81" y="1"/>
                    <a:pt x="57" y="1"/>
                  </a:cubicBezTo>
                  <a:cubicBezTo>
                    <a:pt x="48" y="0"/>
                    <a:pt x="37" y="5"/>
                    <a:pt x="30" y="8"/>
                  </a:cubicBezTo>
                  <a:cubicBezTo>
                    <a:pt x="20" y="15"/>
                    <a:pt x="12" y="23"/>
                    <a:pt x="6" y="34"/>
                  </a:cubicBezTo>
                  <a:cubicBezTo>
                    <a:pt x="2" y="43"/>
                    <a:pt x="0" y="52"/>
                    <a:pt x="0" y="61"/>
                  </a:cubicBezTo>
                  <a:cubicBezTo>
                    <a:pt x="0" y="70"/>
                    <a:pt x="2" y="79"/>
                    <a:pt x="6" y="87"/>
                  </a:cubicBezTo>
                  <a:cubicBezTo>
                    <a:pt x="14" y="101"/>
                    <a:pt x="24" y="110"/>
                    <a:pt x="3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>
                <a:solidFill>
                  <a:srgbClr val="282F39"/>
                </a:solidFill>
              </a:endParaRPr>
            </a:p>
          </p:txBody>
        </p:sp>
        <p:sp>
          <p:nvSpPr>
            <p:cNvPr id="4" name="Freeform 36">
              <a:extLst>
                <a:ext uri="{FF2B5EF4-FFF2-40B4-BE49-F238E27FC236}">
                  <a16:creationId xmlns:a16="http://schemas.microsoft.com/office/drawing/2014/main" id="{34683255-75FA-4252-A6DD-69C7DD429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2830" y="2717072"/>
              <a:ext cx="1102309" cy="1797644"/>
            </a:xfrm>
            <a:custGeom>
              <a:avLst/>
              <a:gdLst>
                <a:gd name="T0" fmla="*/ 384 w 395"/>
                <a:gd name="T1" fmla="*/ 9 h 651"/>
                <a:gd name="T2" fmla="*/ 358 w 395"/>
                <a:gd name="T3" fmla="*/ 2 h 651"/>
                <a:gd name="T4" fmla="*/ 347 w 395"/>
                <a:gd name="T5" fmla="*/ 9 h 651"/>
                <a:gd name="T6" fmla="*/ 215 w 395"/>
                <a:gd name="T7" fmla="*/ 142 h 651"/>
                <a:gd name="T8" fmla="*/ 209 w 395"/>
                <a:gd name="T9" fmla="*/ 148 h 651"/>
                <a:gd name="T10" fmla="*/ 203 w 395"/>
                <a:gd name="T11" fmla="*/ 148 h 651"/>
                <a:gd name="T12" fmla="*/ 76 w 395"/>
                <a:gd name="T13" fmla="*/ 148 h 651"/>
                <a:gd name="T14" fmla="*/ 39 w 395"/>
                <a:gd name="T15" fmla="*/ 157 h 651"/>
                <a:gd name="T16" fmla="*/ 7 w 395"/>
                <a:gd name="T17" fmla="*/ 184 h 651"/>
                <a:gd name="T18" fmla="*/ 0 w 395"/>
                <a:gd name="T19" fmla="*/ 212 h 651"/>
                <a:gd name="T20" fmla="*/ 0 w 395"/>
                <a:gd name="T21" fmla="*/ 370 h 651"/>
                <a:gd name="T22" fmla="*/ 4 w 395"/>
                <a:gd name="T23" fmla="*/ 385 h 651"/>
                <a:gd name="T24" fmla="*/ 22 w 395"/>
                <a:gd name="T25" fmla="*/ 395 h 651"/>
                <a:gd name="T26" fmla="*/ 49 w 395"/>
                <a:gd name="T27" fmla="*/ 383 h 651"/>
                <a:gd name="T28" fmla="*/ 52 w 395"/>
                <a:gd name="T29" fmla="*/ 373 h 651"/>
                <a:gd name="T30" fmla="*/ 52 w 395"/>
                <a:gd name="T31" fmla="*/ 233 h 651"/>
                <a:gd name="T32" fmla="*/ 52 w 395"/>
                <a:gd name="T33" fmla="*/ 231 h 651"/>
                <a:gd name="T34" fmla="*/ 54 w 395"/>
                <a:gd name="T35" fmla="*/ 230 h 651"/>
                <a:gd name="T36" fmla="*/ 64 w 395"/>
                <a:gd name="T37" fmla="*/ 230 h 651"/>
                <a:gd name="T38" fmla="*/ 66 w 395"/>
                <a:gd name="T39" fmla="*/ 232 h 651"/>
                <a:gd name="T40" fmla="*/ 66 w 395"/>
                <a:gd name="T41" fmla="*/ 252 h 651"/>
                <a:gd name="T42" fmla="*/ 66 w 395"/>
                <a:gd name="T43" fmla="*/ 395 h 651"/>
                <a:gd name="T44" fmla="*/ 8 w 395"/>
                <a:gd name="T45" fmla="*/ 605 h 651"/>
                <a:gd name="T46" fmla="*/ 8 w 395"/>
                <a:gd name="T47" fmla="*/ 606 h 651"/>
                <a:gd name="T48" fmla="*/ 7 w 395"/>
                <a:gd name="T49" fmla="*/ 618 h 651"/>
                <a:gd name="T50" fmla="*/ 7 w 395"/>
                <a:gd name="T51" fmla="*/ 620 h 651"/>
                <a:gd name="T52" fmla="*/ 7 w 395"/>
                <a:gd name="T53" fmla="*/ 621 h 651"/>
                <a:gd name="T54" fmla="*/ 8 w 395"/>
                <a:gd name="T55" fmla="*/ 623 h 651"/>
                <a:gd name="T56" fmla="*/ 8 w 395"/>
                <a:gd name="T57" fmla="*/ 624 h 651"/>
                <a:gd name="T58" fmla="*/ 8 w 395"/>
                <a:gd name="T59" fmla="*/ 626 h 651"/>
                <a:gd name="T60" fmla="*/ 33 w 395"/>
                <a:gd name="T61" fmla="*/ 650 h 651"/>
                <a:gd name="T62" fmla="*/ 41 w 395"/>
                <a:gd name="T63" fmla="*/ 651 h 651"/>
                <a:gd name="T64" fmla="*/ 48 w 395"/>
                <a:gd name="T65" fmla="*/ 651 h 651"/>
                <a:gd name="T66" fmla="*/ 69 w 395"/>
                <a:gd name="T67" fmla="*/ 640 h 651"/>
                <a:gd name="T68" fmla="*/ 77 w 395"/>
                <a:gd name="T69" fmla="*/ 626 h 651"/>
                <a:gd name="T70" fmla="*/ 77 w 395"/>
                <a:gd name="T71" fmla="*/ 625 h 651"/>
                <a:gd name="T72" fmla="*/ 77 w 395"/>
                <a:gd name="T73" fmla="*/ 624 h 651"/>
                <a:gd name="T74" fmla="*/ 140 w 395"/>
                <a:gd name="T75" fmla="*/ 396 h 651"/>
                <a:gd name="T76" fmla="*/ 149 w 395"/>
                <a:gd name="T77" fmla="*/ 396 h 651"/>
                <a:gd name="T78" fmla="*/ 211 w 395"/>
                <a:gd name="T79" fmla="*/ 624 h 651"/>
                <a:gd name="T80" fmla="*/ 211 w 395"/>
                <a:gd name="T81" fmla="*/ 625 h 651"/>
                <a:gd name="T82" fmla="*/ 212 w 395"/>
                <a:gd name="T83" fmla="*/ 626 h 651"/>
                <a:gd name="T84" fmla="*/ 220 w 395"/>
                <a:gd name="T85" fmla="*/ 640 h 651"/>
                <a:gd name="T86" fmla="*/ 241 w 395"/>
                <a:gd name="T87" fmla="*/ 651 h 651"/>
                <a:gd name="T88" fmla="*/ 248 w 395"/>
                <a:gd name="T89" fmla="*/ 651 h 651"/>
                <a:gd name="T90" fmla="*/ 255 w 395"/>
                <a:gd name="T91" fmla="*/ 650 h 651"/>
                <a:gd name="T92" fmla="*/ 280 w 395"/>
                <a:gd name="T93" fmla="*/ 626 h 651"/>
                <a:gd name="T94" fmla="*/ 281 w 395"/>
                <a:gd name="T95" fmla="*/ 624 h 651"/>
                <a:gd name="T96" fmla="*/ 281 w 395"/>
                <a:gd name="T97" fmla="*/ 623 h 651"/>
                <a:gd name="T98" fmla="*/ 281 w 395"/>
                <a:gd name="T99" fmla="*/ 621 h 651"/>
                <a:gd name="T100" fmla="*/ 282 w 395"/>
                <a:gd name="T101" fmla="*/ 620 h 651"/>
                <a:gd name="T102" fmla="*/ 281 w 395"/>
                <a:gd name="T103" fmla="*/ 618 h 651"/>
                <a:gd name="T104" fmla="*/ 280 w 395"/>
                <a:gd name="T105" fmla="*/ 606 h 651"/>
                <a:gd name="T106" fmla="*/ 280 w 395"/>
                <a:gd name="T107" fmla="*/ 605 h 651"/>
                <a:gd name="T108" fmla="*/ 223 w 395"/>
                <a:gd name="T109" fmla="*/ 395 h 651"/>
                <a:gd name="T110" fmla="*/ 223 w 395"/>
                <a:gd name="T111" fmla="*/ 208 h 651"/>
                <a:gd name="T112" fmla="*/ 268 w 395"/>
                <a:gd name="T113" fmla="*/ 163 h 651"/>
                <a:gd name="T114" fmla="*/ 269 w 395"/>
                <a:gd name="T115" fmla="*/ 162 h 651"/>
                <a:gd name="T116" fmla="*/ 294 w 395"/>
                <a:gd name="T117" fmla="*/ 137 h 651"/>
                <a:gd name="T118" fmla="*/ 384 w 395"/>
                <a:gd name="T119" fmla="*/ 47 h 651"/>
                <a:gd name="T120" fmla="*/ 384 w 395"/>
                <a:gd name="T121" fmla="*/ 9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5" h="651">
                  <a:moveTo>
                    <a:pt x="384" y="9"/>
                  </a:moveTo>
                  <a:cubicBezTo>
                    <a:pt x="377" y="2"/>
                    <a:pt x="368" y="0"/>
                    <a:pt x="358" y="2"/>
                  </a:cubicBezTo>
                  <a:cubicBezTo>
                    <a:pt x="354" y="4"/>
                    <a:pt x="350" y="6"/>
                    <a:pt x="347" y="9"/>
                  </a:cubicBezTo>
                  <a:cubicBezTo>
                    <a:pt x="303" y="54"/>
                    <a:pt x="259" y="98"/>
                    <a:pt x="215" y="142"/>
                  </a:cubicBezTo>
                  <a:cubicBezTo>
                    <a:pt x="213" y="144"/>
                    <a:pt x="211" y="146"/>
                    <a:pt x="209" y="148"/>
                  </a:cubicBezTo>
                  <a:cubicBezTo>
                    <a:pt x="207" y="148"/>
                    <a:pt x="205" y="148"/>
                    <a:pt x="203" y="148"/>
                  </a:cubicBezTo>
                  <a:cubicBezTo>
                    <a:pt x="161" y="148"/>
                    <a:pt x="118" y="148"/>
                    <a:pt x="76" y="148"/>
                  </a:cubicBezTo>
                  <a:cubicBezTo>
                    <a:pt x="63" y="148"/>
                    <a:pt x="51" y="151"/>
                    <a:pt x="39" y="157"/>
                  </a:cubicBezTo>
                  <a:cubicBezTo>
                    <a:pt x="25" y="163"/>
                    <a:pt x="15" y="172"/>
                    <a:pt x="7" y="184"/>
                  </a:cubicBezTo>
                  <a:cubicBezTo>
                    <a:pt x="3" y="193"/>
                    <a:pt x="0" y="202"/>
                    <a:pt x="0" y="212"/>
                  </a:cubicBezTo>
                  <a:cubicBezTo>
                    <a:pt x="0" y="265"/>
                    <a:pt x="0" y="318"/>
                    <a:pt x="0" y="370"/>
                  </a:cubicBezTo>
                  <a:cubicBezTo>
                    <a:pt x="0" y="376"/>
                    <a:pt x="0" y="381"/>
                    <a:pt x="4" y="385"/>
                  </a:cubicBezTo>
                  <a:cubicBezTo>
                    <a:pt x="8" y="391"/>
                    <a:pt x="14" y="394"/>
                    <a:pt x="22" y="395"/>
                  </a:cubicBezTo>
                  <a:cubicBezTo>
                    <a:pt x="34" y="396"/>
                    <a:pt x="43" y="392"/>
                    <a:pt x="49" y="383"/>
                  </a:cubicBezTo>
                  <a:cubicBezTo>
                    <a:pt x="51" y="380"/>
                    <a:pt x="52" y="377"/>
                    <a:pt x="52" y="373"/>
                  </a:cubicBezTo>
                  <a:cubicBezTo>
                    <a:pt x="52" y="327"/>
                    <a:pt x="52" y="280"/>
                    <a:pt x="52" y="233"/>
                  </a:cubicBezTo>
                  <a:cubicBezTo>
                    <a:pt x="52" y="232"/>
                    <a:pt x="52" y="232"/>
                    <a:pt x="52" y="231"/>
                  </a:cubicBezTo>
                  <a:cubicBezTo>
                    <a:pt x="52" y="231"/>
                    <a:pt x="53" y="230"/>
                    <a:pt x="54" y="230"/>
                  </a:cubicBezTo>
                  <a:cubicBezTo>
                    <a:pt x="57" y="229"/>
                    <a:pt x="60" y="230"/>
                    <a:pt x="64" y="230"/>
                  </a:cubicBezTo>
                  <a:cubicBezTo>
                    <a:pt x="66" y="229"/>
                    <a:pt x="66" y="231"/>
                    <a:pt x="66" y="232"/>
                  </a:cubicBezTo>
                  <a:cubicBezTo>
                    <a:pt x="66" y="239"/>
                    <a:pt x="66" y="246"/>
                    <a:pt x="66" y="252"/>
                  </a:cubicBezTo>
                  <a:cubicBezTo>
                    <a:pt x="66" y="300"/>
                    <a:pt x="66" y="348"/>
                    <a:pt x="66" y="395"/>
                  </a:cubicBezTo>
                  <a:cubicBezTo>
                    <a:pt x="47" y="465"/>
                    <a:pt x="27" y="535"/>
                    <a:pt x="8" y="605"/>
                  </a:cubicBezTo>
                  <a:cubicBezTo>
                    <a:pt x="8" y="605"/>
                    <a:pt x="8" y="606"/>
                    <a:pt x="8" y="606"/>
                  </a:cubicBezTo>
                  <a:cubicBezTo>
                    <a:pt x="7" y="610"/>
                    <a:pt x="7" y="614"/>
                    <a:pt x="7" y="618"/>
                  </a:cubicBezTo>
                  <a:cubicBezTo>
                    <a:pt x="7" y="619"/>
                    <a:pt x="7" y="619"/>
                    <a:pt x="7" y="620"/>
                  </a:cubicBezTo>
                  <a:cubicBezTo>
                    <a:pt x="7" y="620"/>
                    <a:pt x="7" y="620"/>
                    <a:pt x="7" y="621"/>
                  </a:cubicBezTo>
                  <a:cubicBezTo>
                    <a:pt x="7" y="622"/>
                    <a:pt x="8" y="622"/>
                    <a:pt x="8" y="623"/>
                  </a:cubicBezTo>
                  <a:cubicBezTo>
                    <a:pt x="8" y="624"/>
                    <a:pt x="8" y="624"/>
                    <a:pt x="8" y="624"/>
                  </a:cubicBezTo>
                  <a:cubicBezTo>
                    <a:pt x="8" y="625"/>
                    <a:pt x="9" y="625"/>
                    <a:pt x="8" y="626"/>
                  </a:cubicBezTo>
                  <a:cubicBezTo>
                    <a:pt x="12" y="638"/>
                    <a:pt x="21" y="647"/>
                    <a:pt x="33" y="650"/>
                  </a:cubicBezTo>
                  <a:cubicBezTo>
                    <a:pt x="36" y="651"/>
                    <a:pt x="39" y="651"/>
                    <a:pt x="41" y="651"/>
                  </a:cubicBezTo>
                  <a:cubicBezTo>
                    <a:pt x="41" y="651"/>
                    <a:pt x="41" y="651"/>
                    <a:pt x="48" y="651"/>
                  </a:cubicBezTo>
                  <a:cubicBezTo>
                    <a:pt x="56" y="650"/>
                    <a:pt x="64" y="646"/>
                    <a:pt x="69" y="640"/>
                  </a:cubicBezTo>
                  <a:cubicBezTo>
                    <a:pt x="73" y="635"/>
                    <a:pt x="76" y="631"/>
                    <a:pt x="77" y="626"/>
                  </a:cubicBezTo>
                  <a:cubicBezTo>
                    <a:pt x="77" y="625"/>
                    <a:pt x="77" y="625"/>
                    <a:pt x="77" y="625"/>
                  </a:cubicBezTo>
                  <a:cubicBezTo>
                    <a:pt x="77" y="624"/>
                    <a:pt x="77" y="624"/>
                    <a:pt x="77" y="624"/>
                  </a:cubicBezTo>
                  <a:cubicBezTo>
                    <a:pt x="87" y="590"/>
                    <a:pt x="112" y="496"/>
                    <a:pt x="140" y="396"/>
                  </a:cubicBezTo>
                  <a:cubicBezTo>
                    <a:pt x="143" y="396"/>
                    <a:pt x="146" y="396"/>
                    <a:pt x="149" y="396"/>
                  </a:cubicBezTo>
                  <a:cubicBezTo>
                    <a:pt x="176" y="496"/>
                    <a:pt x="202" y="590"/>
                    <a:pt x="211" y="624"/>
                  </a:cubicBezTo>
                  <a:cubicBezTo>
                    <a:pt x="211" y="625"/>
                    <a:pt x="211" y="625"/>
                    <a:pt x="211" y="625"/>
                  </a:cubicBezTo>
                  <a:cubicBezTo>
                    <a:pt x="211" y="625"/>
                    <a:pt x="211" y="625"/>
                    <a:pt x="212" y="626"/>
                  </a:cubicBezTo>
                  <a:cubicBezTo>
                    <a:pt x="213" y="631"/>
                    <a:pt x="216" y="635"/>
                    <a:pt x="220" y="640"/>
                  </a:cubicBezTo>
                  <a:cubicBezTo>
                    <a:pt x="225" y="646"/>
                    <a:pt x="233" y="650"/>
                    <a:pt x="241" y="651"/>
                  </a:cubicBezTo>
                  <a:cubicBezTo>
                    <a:pt x="248" y="651"/>
                    <a:pt x="248" y="651"/>
                    <a:pt x="248" y="651"/>
                  </a:cubicBezTo>
                  <a:cubicBezTo>
                    <a:pt x="250" y="651"/>
                    <a:pt x="253" y="651"/>
                    <a:pt x="255" y="650"/>
                  </a:cubicBezTo>
                  <a:cubicBezTo>
                    <a:pt x="267" y="647"/>
                    <a:pt x="277" y="638"/>
                    <a:pt x="280" y="626"/>
                  </a:cubicBezTo>
                  <a:cubicBezTo>
                    <a:pt x="280" y="625"/>
                    <a:pt x="280" y="625"/>
                    <a:pt x="281" y="624"/>
                  </a:cubicBezTo>
                  <a:cubicBezTo>
                    <a:pt x="281" y="624"/>
                    <a:pt x="281" y="624"/>
                    <a:pt x="281" y="623"/>
                  </a:cubicBezTo>
                  <a:cubicBezTo>
                    <a:pt x="281" y="622"/>
                    <a:pt x="281" y="622"/>
                    <a:pt x="281" y="621"/>
                  </a:cubicBezTo>
                  <a:cubicBezTo>
                    <a:pt x="281" y="620"/>
                    <a:pt x="281" y="620"/>
                    <a:pt x="282" y="620"/>
                  </a:cubicBezTo>
                  <a:cubicBezTo>
                    <a:pt x="281" y="619"/>
                    <a:pt x="281" y="619"/>
                    <a:pt x="281" y="618"/>
                  </a:cubicBezTo>
                  <a:cubicBezTo>
                    <a:pt x="282" y="614"/>
                    <a:pt x="282" y="610"/>
                    <a:pt x="280" y="606"/>
                  </a:cubicBezTo>
                  <a:cubicBezTo>
                    <a:pt x="280" y="606"/>
                    <a:pt x="280" y="605"/>
                    <a:pt x="280" y="605"/>
                  </a:cubicBezTo>
                  <a:cubicBezTo>
                    <a:pt x="261" y="535"/>
                    <a:pt x="242" y="465"/>
                    <a:pt x="223" y="395"/>
                  </a:cubicBezTo>
                  <a:cubicBezTo>
                    <a:pt x="223" y="359"/>
                    <a:pt x="223" y="269"/>
                    <a:pt x="223" y="208"/>
                  </a:cubicBezTo>
                  <a:cubicBezTo>
                    <a:pt x="268" y="163"/>
                    <a:pt x="268" y="163"/>
                    <a:pt x="268" y="163"/>
                  </a:cubicBezTo>
                  <a:cubicBezTo>
                    <a:pt x="268" y="163"/>
                    <a:pt x="268" y="163"/>
                    <a:pt x="269" y="162"/>
                  </a:cubicBezTo>
                  <a:cubicBezTo>
                    <a:pt x="278" y="153"/>
                    <a:pt x="286" y="145"/>
                    <a:pt x="294" y="137"/>
                  </a:cubicBezTo>
                  <a:cubicBezTo>
                    <a:pt x="324" y="107"/>
                    <a:pt x="354" y="77"/>
                    <a:pt x="384" y="47"/>
                  </a:cubicBezTo>
                  <a:cubicBezTo>
                    <a:pt x="395" y="37"/>
                    <a:pt x="395" y="19"/>
                    <a:pt x="38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>
                <a:solidFill>
                  <a:srgbClr val="282F39"/>
                </a:solidFill>
              </a:endParaRPr>
            </a:p>
          </p:txBody>
        </p:sp>
      </p:grpSp>
      <p:grpSp>
        <p:nvGrpSpPr>
          <p:cNvPr id="5" name="Group 19">
            <a:extLst>
              <a:ext uri="{FF2B5EF4-FFF2-40B4-BE49-F238E27FC236}">
                <a16:creationId xmlns:a16="http://schemas.microsoft.com/office/drawing/2014/main" id="{D69A5506-2959-4535-9F1F-C2B67BE46186}"/>
              </a:ext>
            </a:extLst>
          </p:cNvPr>
          <p:cNvGrpSpPr/>
          <p:nvPr/>
        </p:nvGrpSpPr>
        <p:grpSpPr>
          <a:xfrm>
            <a:off x="4870825" y="2651622"/>
            <a:ext cx="5114925" cy="3870666"/>
            <a:chOff x="4548247" y="1635760"/>
            <a:chExt cx="3865880" cy="3265082"/>
          </a:xfrm>
        </p:grpSpPr>
        <p:sp>
          <p:nvSpPr>
            <p:cNvPr id="6" name="Rectangle: Rounded Corners 2">
              <a:extLst>
                <a:ext uri="{FF2B5EF4-FFF2-40B4-BE49-F238E27FC236}">
                  <a16:creationId xmlns:a16="http://schemas.microsoft.com/office/drawing/2014/main" id="{2E783D11-E1C8-45CF-A110-7683FC3DA536}"/>
                </a:ext>
              </a:extLst>
            </p:cNvPr>
            <p:cNvSpPr/>
            <p:nvPr/>
          </p:nvSpPr>
          <p:spPr>
            <a:xfrm>
              <a:off x="6425307" y="3093362"/>
              <a:ext cx="111760" cy="130556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rgbClr val="FFFFFF"/>
                </a:solidFill>
              </a:endParaRPr>
            </a:p>
          </p:txBody>
        </p:sp>
        <p:sp>
          <p:nvSpPr>
            <p:cNvPr id="7" name="Rectangle 1">
              <a:extLst>
                <a:ext uri="{FF2B5EF4-FFF2-40B4-BE49-F238E27FC236}">
                  <a16:creationId xmlns:a16="http://schemas.microsoft.com/office/drawing/2014/main" id="{3AEEB085-8803-4B5A-B287-6CBE3FA6EB62}"/>
                </a:ext>
              </a:extLst>
            </p:cNvPr>
            <p:cNvSpPr/>
            <p:nvPr/>
          </p:nvSpPr>
          <p:spPr>
            <a:xfrm>
              <a:off x="4548247" y="1635760"/>
              <a:ext cx="3865880" cy="2275840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rgbClr val="FFFFFF"/>
                </a:solidFill>
              </a:endParaRPr>
            </a:p>
          </p:txBody>
        </p:sp>
        <p:sp>
          <p:nvSpPr>
            <p:cNvPr id="8" name="Rectangle: Rounded Corners 9">
              <a:extLst>
                <a:ext uri="{FF2B5EF4-FFF2-40B4-BE49-F238E27FC236}">
                  <a16:creationId xmlns:a16="http://schemas.microsoft.com/office/drawing/2014/main" id="{471609B2-2F81-4572-B00E-E2417FD97AE9}"/>
                </a:ext>
              </a:extLst>
            </p:cNvPr>
            <p:cNvSpPr/>
            <p:nvPr/>
          </p:nvSpPr>
          <p:spPr>
            <a:xfrm rot="8100000">
              <a:off x="6636723" y="4256575"/>
              <a:ext cx="111760" cy="644267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rgbClr val="FFFFFF"/>
                </a:solidFill>
              </a:endParaRPr>
            </a:p>
          </p:txBody>
        </p:sp>
        <p:sp>
          <p:nvSpPr>
            <p:cNvPr id="9" name="Rectangle: Rounded Corners 10">
              <a:extLst>
                <a:ext uri="{FF2B5EF4-FFF2-40B4-BE49-F238E27FC236}">
                  <a16:creationId xmlns:a16="http://schemas.microsoft.com/office/drawing/2014/main" id="{ACAA6253-8F6A-4A26-B541-6E876598D289}"/>
                </a:ext>
              </a:extLst>
            </p:cNvPr>
            <p:cNvSpPr/>
            <p:nvPr/>
          </p:nvSpPr>
          <p:spPr>
            <a:xfrm rot="13500000">
              <a:off x="6213892" y="4256575"/>
              <a:ext cx="111760" cy="644267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rgbClr val="FFFFFF"/>
                </a:solidFill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2274454" y="1257112"/>
            <a:ext cx="979562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b="1" u="sng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этап.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 демонстрационной презентации по факультативному авторскому курсу «Школьная эконометрика для изучения бюджета города Москвы на 2024-2026 годы» для учащихся 9-11 классов. Поэтапное объяснение формирования доходов бюджета – </a:t>
            </a:r>
            <a:r>
              <a:rPr lang="ru-RU" b="1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10-12 минут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2F559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3" name="Рисунок 42" descr="https://nougazprom.mskobr.ru/attach_files/logo/logotip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46" y="0"/>
            <a:ext cx="1470660" cy="122555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1954;p34"/>
          <p:cNvSpPr/>
          <p:nvPr/>
        </p:nvSpPr>
        <p:spPr>
          <a:xfrm>
            <a:off x="11418975" y="166850"/>
            <a:ext cx="644400" cy="584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600" b="1" kern="0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5</a:t>
            </a:r>
            <a:endParaRPr sz="1600" b="1" kern="0" dirty="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47473" y="24951"/>
            <a:ext cx="118445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F5597"/>
                </a:solidFill>
                <a:latin typeface="times new roman" panose="02020603050405020304" pitchFamily="18" charset="0"/>
              </a:rPr>
              <a:t>Конкурс проектов «Бюджет для граждан» г. Москвы </a:t>
            </a:r>
            <a:endParaRPr lang="ru-RU" sz="2000" dirty="0">
              <a:solidFill>
                <a:srgbClr val="2F5597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433688" y="344979"/>
            <a:ext cx="96229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 «Лучший сценарий внеклассного занятия 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«Бюджетная грамотность для школьников»</a:t>
            </a: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378" y="2651622"/>
            <a:ext cx="5155817" cy="2930816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0825" y="2592094"/>
            <a:ext cx="5257800" cy="2971800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2250" y="2595940"/>
            <a:ext cx="5286375" cy="2981325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1299" y="2623561"/>
            <a:ext cx="5248275" cy="2981325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65065" y="2660659"/>
            <a:ext cx="5267325" cy="3000375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57534" y="2651622"/>
            <a:ext cx="5248275" cy="2962275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50378" y="2629192"/>
            <a:ext cx="5248275" cy="2971800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52771" y="2648084"/>
            <a:ext cx="5257800" cy="2952750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50378" y="2655582"/>
            <a:ext cx="5248275" cy="2981325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69428" y="2628300"/>
            <a:ext cx="5229225" cy="2990850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45615" y="2651292"/>
            <a:ext cx="5257800" cy="2962275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88478" y="2640900"/>
            <a:ext cx="5238750" cy="2962275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875987" y="2660967"/>
            <a:ext cx="5257800" cy="2952750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838483" y="2663735"/>
            <a:ext cx="5257800" cy="2981325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848008" y="2665336"/>
            <a:ext cx="5238750" cy="2990850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833321" y="2646794"/>
            <a:ext cx="5248275" cy="2981325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865065" y="2636453"/>
            <a:ext cx="5219700" cy="2990850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870823" y="2627907"/>
            <a:ext cx="5257800" cy="2990850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826165" y="2652621"/>
            <a:ext cx="5248275" cy="2971800"/>
          </a:xfrm>
          <a:prstGeom prst="rect">
            <a:avLst/>
          </a:prstGeom>
        </p:spPr>
      </p:pic>
      <p:pic>
        <p:nvPicPr>
          <p:cNvPr id="64" name="Рисунок 63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63481" y="2647760"/>
            <a:ext cx="5257800" cy="2981325"/>
          </a:xfrm>
          <a:prstGeom prst="rect">
            <a:avLst/>
          </a:prstGeom>
        </p:spPr>
      </p:pic>
      <p:pic>
        <p:nvPicPr>
          <p:cNvPr id="65" name="Рисунок 64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851831" y="2657730"/>
            <a:ext cx="5248275" cy="2962275"/>
          </a:xfrm>
          <a:prstGeom prst="rect">
            <a:avLst/>
          </a:prstGeom>
        </p:spPr>
      </p:pic>
      <p:pic>
        <p:nvPicPr>
          <p:cNvPr id="66" name="Рисунок 65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838483" y="2665336"/>
            <a:ext cx="5257800" cy="2981325"/>
          </a:xfrm>
          <a:prstGeom prst="rect">
            <a:avLst/>
          </a:prstGeom>
        </p:spPr>
      </p:pic>
      <p:pic>
        <p:nvPicPr>
          <p:cNvPr id="67" name="Рисунок 66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900154" y="2669927"/>
            <a:ext cx="5200650" cy="2952750"/>
          </a:xfrm>
          <a:prstGeom prst="rect">
            <a:avLst/>
          </a:prstGeom>
        </p:spPr>
      </p:pic>
      <p:pic>
        <p:nvPicPr>
          <p:cNvPr id="68" name="Рисунок 67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850589" y="2645012"/>
            <a:ext cx="5248275" cy="2971800"/>
          </a:xfrm>
          <a:prstGeom prst="rect">
            <a:avLst/>
          </a:prstGeom>
        </p:spPr>
      </p:pic>
      <p:pic>
        <p:nvPicPr>
          <p:cNvPr id="69" name="Рисунок 68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825380" y="2638776"/>
            <a:ext cx="5238750" cy="3000375"/>
          </a:xfrm>
          <a:prstGeom prst="rect">
            <a:avLst/>
          </a:prstGeom>
        </p:spPr>
      </p:pic>
      <p:pic>
        <p:nvPicPr>
          <p:cNvPr id="70" name="Рисунок 69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823796" y="2672815"/>
            <a:ext cx="5257800" cy="2962275"/>
          </a:xfrm>
          <a:prstGeom prst="rect">
            <a:avLst/>
          </a:prstGeom>
        </p:spPr>
      </p:pic>
      <p:pic>
        <p:nvPicPr>
          <p:cNvPr id="71" name="Рисунок 70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4828959" y="2669674"/>
            <a:ext cx="5276850" cy="2971800"/>
          </a:xfrm>
          <a:prstGeom prst="rect">
            <a:avLst/>
          </a:prstGeom>
        </p:spPr>
      </p:pic>
      <p:pic>
        <p:nvPicPr>
          <p:cNvPr id="72" name="Рисунок 71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874190" y="2672573"/>
            <a:ext cx="5267325" cy="2981325"/>
          </a:xfrm>
          <a:prstGeom prst="rect">
            <a:avLst/>
          </a:prstGeom>
        </p:spPr>
      </p:pic>
      <p:pic>
        <p:nvPicPr>
          <p:cNvPr id="73" name="Рисунок 72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4874189" y="2646176"/>
            <a:ext cx="5267325" cy="3000375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4811092" y="2632984"/>
            <a:ext cx="5267325" cy="2990850"/>
          </a:xfrm>
          <a:prstGeom prst="rect">
            <a:avLst/>
          </a:prstGeom>
        </p:spPr>
      </p:pic>
      <p:pic>
        <p:nvPicPr>
          <p:cNvPr id="75" name="Рисунок 74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4838982" y="2665336"/>
            <a:ext cx="5257800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60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0944" y="1558501"/>
            <a:ext cx="95712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b="1" u="sng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этап.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Ознакомление с образцом-заданием в электронном виде, на интерактивной доске – </a:t>
            </a:r>
            <a:r>
              <a:rPr lang="ru-RU" b="1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минуты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600" dirty="0">
              <a:solidFill>
                <a:srgbClr val="2F559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85" name="Группа 184"/>
          <p:cNvGrpSpPr/>
          <p:nvPr/>
        </p:nvGrpSpPr>
        <p:grpSpPr>
          <a:xfrm>
            <a:off x="1215464" y="2741439"/>
            <a:ext cx="10572532" cy="3855272"/>
            <a:chOff x="915916" y="2709907"/>
            <a:chExt cx="10572532" cy="385527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E07C858-8B22-4D27-AE9D-AF291AAA6AD3}"/>
                </a:ext>
              </a:extLst>
            </p:cNvPr>
            <p:cNvGrpSpPr/>
            <p:nvPr/>
          </p:nvGrpSpPr>
          <p:grpSpPr>
            <a:xfrm rot="185482">
              <a:off x="7545106" y="2709907"/>
              <a:ext cx="3943342" cy="3855272"/>
              <a:chOff x="190427" y="-16216525"/>
              <a:chExt cx="11772973" cy="11503967"/>
            </a:xfrm>
          </p:grpSpPr>
          <p:sp>
            <p:nvSpPr>
              <p:cNvPr id="10" name="Freeform 5">
                <a:extLst>
                  <a:ext uri="{FF2B5EF4-FFF2-40B4-BE49-F238E27FC236}">
                    <a16:creationId xmlns:a16="http://schemas.microsoft.com/office/drawing/2014/main" id="{AC9BCA1B-383E-4896-9E94-768362ED8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427" y="-13478932"/>
                <a:ext cx="10463380" cy="8766374"/>
              </a:xfrm>
              <a:custGeom>
                <a:avLst/>
                <a:gdLst>
                  <a:gd name="T0" fmla="*/ 2825 w 3546"/>
                  <a:gd name="T1" fmla="*/ 2931 h 2943"/>
                  <a:gd name="T2" fmla="*/ 51 w 3546"/>
                  <a:gd name="T3" fmla="*/ 1992 h 2943"/>
                  <a:gd name="T4" fmla="*/ 11 w 3546"/>
                  <a:gd name="T5" fmla="*/ 1912 h 2943"/>
                  <a:gd name="T6" fmla="*/ 641 w 3546"/>
                  <a:gd name="T7" fmla="*/ 51 h 2943"/>
                  <a:gd name="T8" fmla="*/ 721 w 3546"/>
                  <a:gd name="T9" fmla="*/ 12 h 2943"/>
                  <a:gd name="T10" fmla="*/ 3496 w 3546"/>
                  <a:gd name="T11" fmla="*/ 951 h 2943"/>
                  <a:gd name="T12" fmla="*/ 3535 w 3546"/>
                  <a:gd name="T13" fmla="*/ 1031 h 2943"/>
                  <a:gd name="T14" fmla="*/ 2905 w 3546"/>
                  <a:gd name="T15" fmla="*/ 2892 h 2943"/>
                  <a:gd name="T16" fmla="*/ 2825 w 3546"/>
                  <a:gd name="T17" fmla="*/ 2931 h 29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46" h="2943">
                    <a:moveTo>
                      <a:pt x="2825" y="2931"/>
                    </a:moveTo>
                    <a:cubicBezTo>
                      <a:pt x="51" y="1992"/>
                      <a:pt x="51" y="1992"/>
                      <a:pt x="51" y="1992"/>
                    </a:cubicBezTo>
                    <a:cubicBezTo>
                      <a:pt x="18" y="1981"/>
                      <a:pt x="0" y="1945"/>
                      <a:pt x="11" y="1912"/>
                    </a:cubicBezTo>
                    <a:cubicBezTo>
                      <a:pt x="641" y="51"/>
                      <a:pt x="641" y="51"/>
                      <a:pt x="641" y="51"/>
                    </a:cubicBezTo>
                    <a:cubicBezTo>
                      <a:pt x="652" y="18"/>
                      <a:pt x="688" y="0"/>
                      <a:pt x="721" y="12"/>
                    </a:cubicBezTo>
                    <a:cubicBezTo>
                      <a:pt x="3496" y="951"/>
                      <a:pt x="3496" y="951"/>
                      <a:pt x="3496" y="951"/>
                    </a:cubicBezTo>
                    <a:cubicBezTo>
                      <a:pt x="3529" y="962"/>
                      <a:pt x="3546" y="998"/>
                      <a:pt x="3535" y="1031"/>
                    </a:cubicBezTo>
                    <a:cubicBezTo>
                      <a:pt x="2905" y="2892"/>
                      <a:pt x="2905" y="2892"/>
                      <a:pt x="2905" y="2892"/>
                    </a:cubicBezTo>
                    <a:cubicBezTo>
                      <a:pt x="2894" y="2925"/>
                      <a:pt x="2858" y="2943"/>
                      <a:pt x="2825" y="293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7B148951-CA2F-4BF7-B409-2866E42854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4861" y="-16216525"/>
                <a:ext cx="9788539" cy="5603458"/>
              </a:xfrm>
              <a:custGeom>
                <a:avLst/>
                <a:gdLst>
                  <a:gd name="T0" fmla="*/ 2825 w 3318"/>
                  <a:gd name="T1" fmla="*/ 1870 h 1881"/>
                  <a:gd name="T2" fmla="*/ 50 w 3318"/>
                  <a:gd name="T3" fmla="*/ 930 h 1881"/>
                  <a:gd name="T4" fmla="*/ 11 w 3318"/>
                  <a:gd name="T5" fmla="*/ 850 h 1881"/>
                  <a:gd name="T6" fmla="*/ 116 w 3318"/>
                  <a:gd name="T7" fmla="*/ 51 h 1881"/>
                  <a:gd name="T8" fmla="*/ 196 w 3318"/>
                  <a:gd name="T9" fmla="*/ 11 h 1881"/>
                  <a:gd name="T10" fmla="*/ 3267 w 3318"/>
                  <a:gd name="T11" fmla="*/ 1051 h 1881"/>
                  <a:gd name="T12" fmla="*/ 3307 w 3318"/>
                  <a:gd name="T13" fmla="*/ 1131 h 1881"/>
                  <a:gd name="T14" fmla="*/ 2905 w 3318"/>
                  <a:gd name="T15" fmla="*/ 1830 h 1881"/>
                  <a:gd name="T16" fmla="*/ 2825 w 3318"/>
                  <a:gd name="T17" fmla="*/ 1870 h 18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18" h="1881">
                    <a:moveTo>
                      <a:pt x="2825" y="1870"/>
                    </a:moveTo>
                    <a:cubicBezTo>
                      <a:pt x="50" y="930"/>
                      <a:pt x="50" y="930"/>
                      <a:pt x="50" y="930"/>
                    </a:cubicBezTo>
                    <a:cubicBezTo>
                      <a:pt x="17" y="919"/>
                      <a:pt x="0" y="883"/>
                      <a:pt x="11" y="850"/>
                    </a:cubicBezTo>
                    <a:cubicBezTo>
                      <a:pt x="116" y="51"/>
                      <a:pt x="116" y="51"/>
                      <a:pt x="116" y="51"/>
                    </a:cubicBezTo>
                    <a:cubicBezTo>
                      <a:pt x="127" y="18"/>
                      <a:pt x="163" y="0"/>
                      <a:pt x="196" y="11"/>
                    </a:cubicBezTo>
                    <a:cubicBezTo>
                      <a:pt x="3267" y="1051"/>
                      <a:pt x="3267" y="1051"/>
                      <a:pt x="3267" y="1051"/>
                    </a:cubicBezTo>
                    <a:cubicBezTo>
                      <a:pt x="3300" y="1062"/>
                      <a:pt x="3318" y="1098"/>
                      <a:pt x="3307" y="1131"/>
                    </a:cubicBezTo>
                    <a:cubicBezTo>
                      <a:pt x="2905" y="1830"/>
                      <a:pt x="2905" y="1830"/>
                      <a:pt x="2905" y="1830"/>
                    </a:cubicBezTo>
                    <a:cubicBezTo>
                      <a:pt x="2894" y="1863"/>
                      <a:pt x="2858" y="1881"/>
                      <a:pt x="2825" y="187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13" name="Freeform 8">
                <a:extLst>
                  <a:ext uri="{FF2B5EF4-FFF2-40B4-BE49-F238E27FC236}">
                    <a16:creationId xmlns:a16="http://schemas.microsoft.com/office/drawing/2014/main" id="{A21E90A7-4B22-4344-ADF6-6C65232E2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6030" y="-12554024"/>
                <a:ext cx="8806344" cy="5829622"/>
              </a:xfrm>
              <a:custGeom>
                <a:avLst/>
                <a:gdLst>
                  <a:gd name="T0" fmla="*/ 2566 w 2984"/>
                  <a:gd name="T1" fmla="*/ 1946 h 1957"/>
                  <a:gd name="T2" fmla="*/ 51 w 2984"/>
                  <a:gd name="T3" fmla="*/ 1094 h 1957"/>
                  <a:gd name="T4" fmla="*/ 12 w 2984"/>
                  <a:gd name="T5" fmla="*/ 1014 h 1957"/>
                  <a:gd name="T6" fmla="*/ 338 w 2984"/>
                  <a:gd name="T7" fmla="*/ 50 h 1957"/>
                  <a:gd name="T8" fmla="*/ 418 w 2984"/>
                  <a:gd name="T9" fmla="*/ 11 h 1957"/>
                  <a:gd name="T10" fmla="*/ 2933 w 2984"/>
                  <a:gd name="T11" fmla="*/ 863 h 1957"/>
                  <a:gd name="T12" fmla="*/ 2973 w 2984"/>
                  <a:gd name="T13" fmla="*/ 943 h 1957"/>
                  <a:gd name="T14" fmla="*/ 2646 w 2984"/>
                  <a:gd name="T15" fmla="*/ 1907 h 1957"/>
                  <a:gd name="T16" fmla="*/ 2566 w 2984"/>
                  <a:gd name="T17" fmla="*/ 1946 h 1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84" h="1957">
                    <a:moveTo>
                      <a:pt x="2566" y="1946"/>
                    </a:moveTo>
                    <a:cubicBezTo>
                      <a:pt x="51" y="1094"/>
                      <a:pt x="51" y="1094"/>
                      <a:pt x="51" y="1094"/>
                    </a:cubicBezTo>
                    <a:cubicBezTo>
                      <a:pt x="18" y="1083"/>
                      <a:pt x="0" y="1047"/>
                      <a:pt x="12" y="1014"/>
                    </a:cubicBezTo>
                    <a:cubicBezTo>
                      <a:pt x="338" y="50"/>
                      <a:pt x="338" y="50"/>
                      <a:pt x="338" y="50"/>
                    </a:cubicBezTo>
                    <a:cubicBezTo>
                      <a:pt x="349" y="17"/>
                      <a:pt x="385" y="0"/>
                      <a:pt x="418" y="11"/>
                    </a:cubicBezTo>
                    <a:cubicBezTo>
                      <a:pt x="2933" y="863"/>
                      <a:pt x="2933" y="863"/>
                      <a:pt x="2933" y="863"/>
                    </a:cubicBezTo>
                    <a:cubicBezTo>
                      <a:pt x="2966" y="874"/>
                      <a:pt x="2984" y="910"/>
                      <a:pt x="2973" y="943"/>
                    </a:cubicBezTo>
                    <a:cubicBezTo>
                      <a:pt x="2646" y="1907"/>
                      <a:pt x="2646" y="1907"/>
                      <a:pt x="2646" y="1907"/>
                    </a:cubicBezTo>
                    <a:cubicBezTo>
                      <a:pt x="2635" y="1940"/>
                      <a:pt x="2599" y="1957"/>
                      <a:pt x="2566" y="194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14" name="Freeform 9">
                <a:extLst>
                  <a:ext uri="{FF2B5EF4-FFF2-40B4-BE49-F238E27FC236}">
                    <a16:creationId xmlns:a16="http://schemas.microsoft.com/office/drawing/2014/main" id="{B9F9DD96-588E-4C25-90C5-50A2FA88A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3070" y="-9914323"/>
                <a:ext cx="494438" cy="499585"/>
              </a:xfrm>
              <a:custGeom>
                <a:avLst/>
                <a:gdLst>
                  <a:gd name="T0" fmla="*/ 102 w 168"/>
                  <a:gd name="T1" fmla="*/ 162 h 167"/>
                  <a:gd name="T2" fmla="*/ 22 w 168"/>
                  <a:gd name="T3" fmla="*/ 135 h 167"/>
                  <a:gd name="T4" fmla="*/ 5 w 168"/>
                  <a:gd name="T5" fmla="*/ 101 h 167"/>
                  <a:gd name="T6" fmla="*/ 32 w 168"/>
                  <a:gd name="T7" fmla="*/ 22 h 167"/>
                  <a:gd name="T8" fmla="*/ 66 w 168"/>
                  <a:gd name="T9" fmla="*/ 5 h 167"/>
                  <a:gd name="T10" fmla="*/ 146 w 168"/>
                  <a:gd name="T11" fmla="*/ 32 h 167"/>
                  <a:gd name="T12" fmla="*/ 163 w 168"/>
                  <a:gd name="T13" fmla="*/ 66 h 167"/>
                  <a:gd name="T14" fmla="*/ 136 w 168"/>
                  <a:gd name="T15" fmla="*/ 145 h 167"/>
                  <a:gd name="T16" fmla="*/ 102 w 168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7">
                    <a:moveTo>
                      <a:pt x="102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6"/>
                      <a:pt x="168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2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5" name="Freeform 10">
                <a:extLst>
                  <a:ext uri="{FF2B5EF4-FFF2-40B4-BE49-F238E27FC236}">
                    <a16:creationId xmlns:a16="http://schemas.microsoft.com/office/drawing/2014/main" id="{BE8B43FF-9BCE-4A38-9C09-08CFF53F1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791" y="-10430786"/>
                <a:ext cx="1302911" cy="773007"/>
              </a:xfrm>
              <a:custGeom>
                <a:avLst/>
                <a:gdLst>
                  <a:gd name="T0" fmla="*/ 375 w 441"/>
                  <a:gd name="T1" fmla="*/ 255 h 260"/>
                  <a:gd name="T2" fmla="*/ 22 w 441"/>
                  <a:gd name="T3" fmla="*/ 136 h 260"/>
                  <a:gd name="T4" fmla="*/ 5 w 441"/>
                  <a:gd name="T5" fmla="*/ 101 h 260"/>
                  <a:gd name="T6" fmla="*/ 32 w 441"/>
                  <a:gd name="T7" fmla="*/ 22 h 260"/>
                  <a:gd name="T8" fmla="*/ 66 w 441"/>
                  <a:gd name="T9" fmla="*/ 5 h 260"/>
                  <a:gd name="T10" fmla="*/ 419 w 441"/>
                  <a:gd name="T11" fmla="*/ 125 h 260"/>
                  <a:gd name="T12" fmla="*/ 436 w 441"/>
                  <a:gd name="T13" fmla="*/ 159 h 260"/>
                  <a:gd name="T14" fmla="*/ 409 w 441"/>
                  <a:gd name="T15" fmla="*/ 238 h 260"/>
                  <a:gd name="T16" fmla="*/ 375 w 441"/>
                  <a:gd name="T17" fmla="*/ 255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260">
                    <a:moveTo>
                      <a:pt x="375" y="255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6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419" y="125"/>
                      <a:pt x="419" y="125"/>
                      <a:pt x="419" y="125"/>
                    </a:cubicBezTo>
                    <a:cubicBezTo>
                      <a:pt x="433" y="129"/>
                      <a:pt x="441" y="145"/>
                      <a:pt x="436" y="159"/>
                    </a:cubicBezTo>
                    <a:cubicBezTo>
                      <a:pt x="409" y="238"/>
                      <a:pt x="409" y="238"/>
                      <a:pt x="409" y="238"/>
                    </a:cubicBezTo>
                    <a:cubicBezTo>
                      <a:pt x="405" y="252"/>
                      <a:pt x="389" y="260"/>
                      <a:pt x="375" y="255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6" name="Freeform 11">
                <a:extLst>
                  <a:ext uri="{FF2B5EF4-FFF2-40B4-BE49-F238E27FC236}">
                    <a16:creationId xmlns:a16="http://schemas.microsoft.com/office/drawing/2014/main" id="{FE029DC0-8ACD-4770-9FE4-1E3C18301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1661" y="-8159022"/>
                <a:ext cx="1008921" cy="678491"/>
              </a:xfrm>
              <a:custGeom>
                <a:avLst/>
                <a:gdLst>
                  <a:gd name="T0" fmla="*/ 276 w 342"/>
                  <a:gd name="T1" fmla="*/ 222 h 227"/>
                  <a:gd name="T2" fmla="*/ 21 w 342"/>
                  <a:gd name="T3" fmla="*/ 136 h 227"/>
                  <a:gd name="T4" fmla="*/ 4 w 342"/>
                  <a:gd name="T5" fmla="*/ 101 h 227"/>
                  <a:gd name="T6" fmla="*/ 31 w 342"/>
                  <a:gd name="T7" fmla="*/ 22 h 227"/>
                  <a:gd name="T8" fmla="*/ 66 w 342"/>
                  <a:gd name="T9" fmla="*/ 5 h 227"/>
                  <a:gd name="T10" fmla="*/ 320 w 342"/>
                  <a:gd name="T11" fmla="*/ 91 h 227"/>
                  <a:gd name="T12" fmla="*/ 337 w 342"/>
                  <a:gd name="T13" fmla="*/ 126 h 227"/>
                  <a:gd name="T14" fmla="*/ 310 w 342"/>
                  <a:gd name="T15" fmla="*/ 205 h 227"/>
                  <a:gd name="T16" fmla="*/ 276 w 342"/>
                  <a:gd name="T17" fmla="*/ 22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2" h="227">
                    <a:moveTo>
                      <a:pt x="276" y="222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6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320" y="91"/>
                      <a:pt x="320" y="91"/>
                      <a:pt x="320" y="91"/>
                    </a:cubicBezTo>
                    <a:cubicBezTo>
                      <a:pt x="334" y="96"/>
                      <a:pt x="342" y="111"/>
                      <a:pt x="337" y="126"/>
                    </a:cubicBezTo>
                    <a:cubicBezTo>
                      <a:pt x="310" y="205"/>
                      <a:pt x="310" y="205"/>
                      <a:pt x="310" y="205"/>
                    </a:cubicBezTo>
                    <a:cubicBezTo>
                      <a:pt x="305" y="219"/>
                      <a:pt x="290" y="227"/>
                      <a:pt x="276" y="22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7" name="Freeform 12">
                <a:extLst>
                  <a:ext uri="{FF2B5EF4-FFF2-40B4-BE49-F238E27FC236}">
                    <a16:creationId xmlns:a16="http://schemas.microsoft.com/office/drawing/2014/main" id="{B45DAA61-A9E8-4A26-B353-E2A4FD535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513" y="-10947249"/>
                <a:ext cx="1015603" cy="675115"/>
              </a:xfrm>
              <a:custGeom>
                <a:avLst/>
                <a:gdLst>
                  <a:gd name="T0" fmla="*/ 277 w 343"/>
                  <a:gd name="T1" fmla="*/ 222 h 226"/>
                  <a:gd name="T2" fmla="*/ 22 w 343"/>
                  <a:gd name="T3" fmla="*/ 135 h 226"/>
                  <a:gd name="T4" fmla="*/ 5 w 343"/>
                  <a:gd name="T5" fmla="*/ 101 h 226"/>
                  <a:gd name="T6" fmla="*/ 32 w 343"/>
                  <a:gd name="T7" fmla="*/ 21 h 226"/>
                  <a:gd name="T8" fmla="*/ 66 w 343"/>
                  <a:gd name="T9" fmla="*/ 4 h 226"/>
                  <a:gd name="T10" fmla="*/ 321 w 343"/>
                  <a:gd name="T11" fmla="*/ 91 h 226"/>
                  <a:gd name="T12" fmla="*/ 338 w 343"/>
                  <a:gd name="T13" fmla="*/ 125 h 226"/>
                  <a:gd name="T14" fmla="*/ 311 w 343"/>
                  <a:gd name="T15" fmla="*/ 205 h 226"/>
                  <a:gd name="T16" fmla="*/ 277 w 343"/>
                  <a:gd name="T17" fmla="*/ 22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3" h="226">
                    <a:moveTo>
                      <a:pt x="277" y="22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6" y="7"/>
                      <a:pt x="52" y="0"/>
                      <a:pt x="66" y="4"/>
                    </a:cubicBezTo>
                    <a:cubicBezTo>
                      <a:pt x="321" y="91"/>
                      <a:pt x="321" y="91"/>
                      <a:pt x="321" y="91"/>
                    </a:cubicBezTo>
                    <a:cubicBezTo>
                      <a:pt x="335" y="96"/>
                      <a:pt x="343" y="111"/>
                      <a:pt x="338" y="125"/>
                    </a:cubicBezTo>
                    <a:cubicBezTo>
                      <a:pt x="311" y="205"/>
                      <a:pt x="311" y="205"/>
                      <a:pt x="311" y="205"/>
                    </a:cubicBezTo>
                    <a:cubicBezTo>
                      <a:pt x="306" y="219"/>
                      <a:pt x="291" y="226"/>
                      <a:pt x="277" y="22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8" name="Freeform 13">
                <a:extLst>
                  <a:ext uri="{FF2B5EF4-FFF2-40B4-BE49-F238E27FC236}">
                    <a16:creationId xmlns:a16="http://schemas.microsoft.com/office/drawing/2014/main" id="{EB346AD1-2434-48F5-90D7-305129725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2512" y="-8601223"/>
                <a:ext cx="795110" cy="600853"/>
              </a:xfrm>
              <a:custGeom>
                <a:avLst/>
                <a:gdLst>
                  <a:gd name="T0" fmla="*/ 204 w 269"/>
                  <a:gd name="T1" fmla="*/ 197 h 202"/>
                  <a:gd name="T2" fmla="*/ 22 w 269"/>
                  <a:gd name="T3" fmla="*/ 136 h 202"/>
                  <a:gd name="T4" fmla="*/ 5 w 269"/>
                  <a:gd name="T5" fmla="*/ 102 h 202"/>
                  <a:gd name="T6" fmla="*/ 32 w 269"/>
                  <a:gd name="T7" fmla="*/ 22 h 202"/>
                  <a:gd name="T8" fmla="*/ 66 w 269"/>
                  <a:gd name="T9" fmla="*/ 5 h 202"/>
                  <a:gd name="T10" fmla="*/ 248 w 269"/>
                  <a:gd name="T11" fmla="*/ 67 h 202"/>
                  <a:gd name="T12" fmla="*/ 265 w 269"/>
                  <a:gd name="T13" fmla="*/ 101 h 202"/>
                  <a:gd name="T14" fmla="*/ 238 w 269"/>
                  <a:gd name="T15" fmla="*/ 180 h 202"/>
                  <a:gd name="T16" fmla="*/ 204 w 269"/>
                  <a:gd name="T17" fmla="*/ 197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9" h="202">
                    <a:moveTo>
                      <a:pt x="204" y="197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6"/>
                      <a:pt x="5" y="10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262" y="71"/>
                      <a:pt x="269" y="87"/>
                      <a:pt x="265" y="101"/>
                    </a:cubicBezTo>
                    <a:cubicBezTo>
                      <a:pt x="238" y="180"/>
                      <a:pt x="238" y="180"/>
                      <a:pt x="238" y="180"/>
                    </a:cubicBezTo>
                    <a:cubicBezTo>
                      <a:pt x="233" y="195"/>
                      <a:pt x="218" y="202"/>
                      <a:pt x="204" y="197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9" name="Freeform 14">
                <a:extLst>
                  <a:ext uri="{FF2B5EF4-FFF2-40B4-BE49-F238E27FC236}">
                    <a16:creationId xmlns:a16="http://schemas.microsoft.com/office/drawing/2014/main" id="{567476BB-060C-4B75-81DB-A51939BA9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0916" y="-11477215"/>
                <a:ext cx="768384" cy="594102"/>
              </a:xfrm>
              <a:custGeom>
                <a:avLst/>
                <a:gdLst>
                  <a:gd name="T0" fmla="*/ 196 w 262"/>
                  <a:gd name="T1" fmla="*/ 194 h 199"/>
                  <a:gd name="T2" fmla="*/ 22 w 262"/>
                  <a:gd name="T3" fmla="*/ 135 h 199"/>
                  <a:gd name="T4" fmla="*/ 5 w 262"/>
                  <a:gd name="T5" fmla="*/ 101 h 199"/>
                  <a:gd name="T6" fmla="*/ 32 w 262"/>
                  <a:gd name="T7" fmla="*/ 22 h 199"/>
                  <a:gd name="T8" fmla="*/ 66 w 262"/>
                  <a:gd name="T9" fmla="*/ 5 h 199"/>
                  <a:gd name="T10" fmla="*/ 240 w 262"/>
                  <a:gd name="T11" fmla="*/ 64 h 199"/>
                  <a:gd name="T12" fmla="*/ 257 w 262"/>
                  <a:gd name="T13" fmla="*/ 98 h 199"/>
                  <a:gd name="T14" fmla="*/ 230 w 262"/>
                  <a:gd name="T15" fmla="*/ 177 h 199"/>
                  <a:gd name="T16" fmla="*/ 196 w 262"/>
                  <a:gd name="T17" fmla="*/ 19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2" h="199">
                    <a:moveTo>
                      <a:pt x="196" y="194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240" y="64"/>
                      <a:pt x="240" y="64"/>
                      <a:pt x="240" y="64"/>
                    </a:cubicBezTo>
                    <a:cubicBezTo>
                      <a:pt x="255" y="68"/>
                      <a:pt x="262" y="84"/>
                      <a:pt x="257" y="98"/>
                    </a:cubicBezTo>
                    <a:cubicBezTo>
                      <a:pt x="230" y="177"/>
                      <a:pt x="230" y="177"/>
                      <a:pt x="230" y="177"/>
                    </a:cubicBezTo>
                    <a:cubicBezTo>
                      <a:pt x="226" y="191"/>
                      <a:pt x="210" y="199"/>
                      <a:pt x="196" y="194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0" name="Freeform 15">
                <a:extLst>
                  <a:ext uri="{FF2B5EF4-FFF2-40B4-BE49-F238E27FC236}">
                    <a16:creationId xmlns:a16="http://schemas.microsoft.com/office/drawing/2014/main" id="{A6E8000D-104A-449F-BC53-FC654F8D1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4637" y="-12000429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1 w 167"/>
                  <a:gd name="T3" fmla="*/ 136 h 167"/>
                  <a:gd name="T4" fmla="*/ 5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5"/>
                      <a:pt x="5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1" name="Freeform 16">
                <a:extLst>
                  <a:ext uri="{FF2B5EF4-FFF2-40B4-BE49-F238E27FC236}">
                    <a16:creationId xmlns:a16="http://schemas.microsoft.com/office/drawing/2014/main" id="{09954ABD-489E-439C-B2DE-7E2C781AEB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4234" y="-9735417"/>
                <a:ext cx="494438" cy="499585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5 w 167"/>
                  <a:gd name="T5" fmla="*/ 101 h 167"/>
                  <a:gd name="T6" fmla="*/ 31 w 167"/>
                  <a:gd name="T7" fmla="*/ 21 h 167"/>
                  <a:gd name="T8" fmla="*/ 66 w 167"/>
                  <a:gd name="T9" fmla="*/ 4 h 167"/>
                  <a:gd name="T10" fmla="*/ 145 w 167"/>
                  <a:gd name="T11" fmla="*/ 31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0"/>
                      <a:pt x="0" y="115"/>
                      <a:pt x="5" y="10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6" y="7"/>
                      <a:pt x="52" y="0"/>
                      <a:pt x="66" y="4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2" name="Freeform 17">
                <a:extLst>
                  <a:ext uri="{FF2B5EF4-FFF2-40B4-BE49-F238E27FC236}">
                    <a16:creationId xmlns:a16="http://schemas.microsoft.com/office/drawing/2014/main" id="{3F8BCF14-F8A4-4564-9830-2128DCF4E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6026" y="-11207169"/>
                <a:ext cx="494438" cy="502961"/>
              </a:xfrm>
              <a:custGeom>
                <a:avLst/>
                <a:gdLst>
                  <a:gd name="T0" fmla="*/ 101 w 167"/>
                  <a:gd name="T1" fmla="*/ 163 h 168"/>
                  <a:gd name="T2" fmla="*/ 21 w 167"/>
                  <a:gd name="T3" fmla="*/ 136 h 168"/>
                  <a:gd name="T4" fmla="*/ 4 w 167"/>
                  <a:gd name="T5" fmla="*/ 102 h 168"/>
                  <a:gd name="T6" fmla="*/ 31 w 167"/>
                  <a:gd name="T7" fmla="*/ 22 h 168"/>
                  <a:gd name="T8" fmla="*/ 66 w 167"/>
                  <a:gd name="T9" fmla="*/ 5 h 168"/>
                  <a:gd name="T10" fmla="*/ 145 w 167"/>
                  <a:gd name="T11" fmla="*/ 32 h 168"/>
                  <a:gd name="T12" fmla="*/ 162 w 167"/>
                  <a:gd name="T13" fmla="*/ 66 h 168"/>
                  <a:gd name="T14" fmla="*/ 135 w 167"/>
                  <a:gd name="T15" fmla="*/ 146 h 168"/>
                  <a:gd name="T16" fmla="*/ 101 w 167"/>
                  <a:gd name="T17" fmla="*/ 163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8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6"/>
                      <a:pt x="4" y="10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1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8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3" name="Freeform 18">
                <a:extLst>
                  <a:ext uri="{FF2B5EF4-FFF2-40B4-BE49-F238E27FC236}">
                    <a16:creationId xmlns:a16="http://schemas.microsoft.com/office/drawing/2014/main" id="{C093D2DB-1414-4EC0-9D83-A29331E28A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5802" y="-11821524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6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60" y="36"/>
                      <a:pt x="167" y="52"/>
                      <a:pt x="162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4" name="Freeform 19">
                <a:extLst>
                  <a:ext uri="{FF2B5EF4-FFF2-40B4-BE49-F238E27FC236}">
                    <a16:creationId xmlns:a16="http://schemas.microsoft.com/office/drawing/2014/main" id="{E58BA8B3-6C97-48AF-8A44-E875B5FAD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4984" y="-7885601"/>
                <a:ext cx="427622" cy="293675"/>
              </a:xfrm>
              <a:custGeom>
                <a:avLst/>
                <a:gdLst>
                  <a:gd name="T0" fmla="*/ 101 w 144"/>
                  <a:gd name="T1" fmla="*/ 94 h 99"/>
                  <a:gd name="T2" fmla="*/ 22 w 144"/>
                  <a:gd name="T3" fmla="*/ 67 h 99"/>
                  <a:gd name="T4" fmla="*/ 5 w 144"/>
                  <a:gd name="T5" fmla="*/ 33 h 99"/>
                  <a:gd name="T6" fmla="*/ 9 w 144"/>
                  <a:gd name="T7" fmla="*/ 22 h 99"/>
                  <a:gd name="T8" fmla="*/ 43 w 144"/>
                  <a:gd name="T9" fmla="*/ 5 h 99"/>
                  <a:gd name="T10" fmla="*/ 123 w 144"/>
                  <a:gd name="T11" fmla="*/ 32 h 99"/>
                  <a:gd name="T12" fmla="*/ 140 w 144"/>
                  <a:gd name="T13" fmla="*/ 66 h 99"/>
                  <a:gd name="T14" fmla="*/ 136 w 144"/>
                  <a:gd name="T15" fmla="*/ 77 h 99"/>
                  <a:gd name="T16" fmla="*/ 101 w 144"/>
                  <a:gd name="T17" fmla="*/ 9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4" h="99">
                    <a:moveTo>
                      <a:pt x="101" y="94"/>
                    </a:moveTo>
                    <a:cubicBezTo>
                      <a:pt x="22" y="67"/>
                      <a:pt x="22" y="67"/>
                      <a:pt x="22" y="67"/>
                    </a:cubicBezTo>
                    <a:cubicBezTo>
                      <a:pt x="8" y="62"/>
                      <a:pt x="0" y="47"/>
                      <a:pt x="5" y="33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4" y="8"/>
                      <a:pt x="29" y="0"/>
                      <a:pt x="43" y="5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37" y="37"/>
                      <a:pt x="144" y="52"/>
                      <a:pt x="140" y="66"/>
                    </a:cubicBezTo>
                    <a:cubicBezTo>
                      <a:pt x="136" y="77"/>
                      <a:pt x="136" y="77"/>
                      <a:pt x="136" y="77"/>
                    </a:cubicBezTo>
                    <a:cubicBezTo>
                      <a:pt x="131" y="91"/>
                      <a:pt x="116" y="99"/>
                      <a:pt x="101" y="94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5" name="Freeform 20">
                <a:extLst>
                  <a:ext uri="{FF2B5EF4-FFF2-40B4-BE49-F238E27FC236}">
                    <a16:creationId xmlns:a16="http://schemas.microsoft.com/office/drawing/2014/main" id="{BBA38755-8CEA-43C7-B633-3D681AF36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2830" y="-7912605"/>
                <a:ext cx="487757" cy="499585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7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1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6" name="Freeform 21">
                <a:extLst>
                  <a:ext uri="{FF2B5EF4-FFF2-40B4-BE49-F238E27FC236}">
                    <a16:creationId xmlns:a16="http://schemas.microsoft.com/office/drawing/2014/main" id="{D47877C4-9565-4EE9-B0AE-027F669B8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3994" y="-7527789"/>
                <a:ext cx="427622" cy="293675"/>
              </a:xfrm>
              <a:custGeom>
                <a:avLst/>
                <a:gdLst>
                  <a:gd name="T0" fmla="*/ 101 w 144"/>
                  <a:gd name="T1" fmla="*/ 94 h 98"/>
                  <a:gd name="T2" fmla="*/ 22 w 144"/>
                  <a:gd name="T3" fmla="*/ 67 h 98"/>
                  <a:gd name="T4" fmla="*/ 5 w 144"/>
                  <a:gd name="T5" fmla="*/ 32 h 98"/>
                  <a:gd name="T6" fmla="*/ 9 w 144"/>
                  <a:gd name="T7" fmla="*/ 21 h 98"/>
                  <a:gd name="T8" fmla="*/ 43 w 144"/>
                  <a:gd name="T9" fmla="*/ 4 h 98"/>
                  <a:gd name="T10" fmla="*/ 123 w 144"/>
                  <a:gd name="T11" fmla="*/ 31 h 98"/>
                  <a:gd name="T12" fmla="*/ 139 w 144"/>
                  <a:gd name="T13" fmla="*/ 66 h 98"/>
                  <a:gd name="T14" fmla="*/ 136 w 144"/>
                  <a:gd name="T15" fmla="*/ 77 h 98"/>
                  <a:gd name="T16" fmla="*/ 101 w 144"/>
                  <a:gd name="T17" fmla="*/ 94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4" h="98">
                    <a:moveTo>
                      <a:pt x="101" y="94"/>
                    </a:moveTo>
                    <a:cubicBezTo>
                      <a:pt x="22" y="67"/>
                      <a:pt x="22" y="67"/>
                      <a:pt x="22" y="67"/>
                    </a:cubicBezTo>
                    <a:cubicBezTo>
                      <a:pt x="8" y="62"/>
                      <a:pt x="0" y="47"/>
                      <a:pt x="5" y="32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4" y="7"/>
                      <a:pt x="29" y="0"/>
                      <a:pt x="43" y="4"/>
                    </a:cubicBezTo>
                    <a:cubicBezTo>
                      <a:pt x="123" y="31"/>
                      <a:pt x="123" y="31"/>
                      <a:pt x="123" y="31"/>
                    </a:cubicBezTo>
                    <a:cubicBezTo>
                      <a:pt x="137" y="36"/>
                      <a:pt x="144" y="52"/>
                      <a:pt x="139" y="66"/>
                    </a:cubicBezTo>
                    <a:cubicBezTo>
                      <a:pt x="136" y="77"/>
                      <a:pt x="136" y="77"/>
                      <a:pt x="136" y="77"/>
                    </a:cubicBezTo>
                    <a:cubicBezTo>
                      <a:pt x="131" y="91"/>
                      <a:pt x="116" y="98"/>
                      <a:pt x="101" y="94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7" name="Freeform 22">
                <a:extLst>
                  <a:ext uri="{FF2B5EF4-FFF2-40B4-BE49-F238E27FC236}">
                    <a16:creationId xmlns:a16="http://schemas.microsoft.com/office/drawing/2014/main" id="{B2A14BBD-B9A7-413F-BC8C-5A939862E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1930" y="-7537916"/>
                <a:ext cx="714931" cy="570473"/>
              </a:xfrm>
              <a:custGeom>
                <a:avLst/>
                <a:gdLst>
                  <a:gd name="T0" fmla="*/ 175 w 241"/>
                  <a:gd name="T1" fmla="*/ 188 h 192"/>
                  <a:gd name="T2" fmla="*/ 21 w 241"/>
                  <a:gd name="T3" fmla="*/ 136 h 192"/>
                  <a:gd name="T4" fmla="*/ 4 w 241"/>
                  <a:gd name="T5" fmla="*/ 101 h 192"/>
                  <a:gd name="T6" fmla="*/ 31 w 241"/>
                  <a:gd name="T7" fmla="*/ 22 h 192"/>
                  <a:gd name="T8" fmla="*/ 66 w 241"/>
                  <a:gd name="T9" fmla="*/ 5 h 192"/>
                  <a:gd name="T10" fmla="*/ 219 w 241"/>
                  <a:gd name="T11" fmla="*/ 57 h 192"/>
                  <a:gd name="T12" fmla="*/ 236 w 241"/>
                  <a:gd name="T13" fmla="*/ 91 h 192"/>
                  <a:gd name="T14" fmla="*/ 209 w 241"/>
                  <a:gd name="T15" fmla="*/ 171 h 192"/>
                  <a:gd name="T16" fmla="*/ 175 w 241"/>
                  <a:gd name="T17" fmla="*/ 188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192">
                    <a:moveTo>
                      <a:pt x="175" y="188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5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219" y="57"/>
                      <a:pt x="219" y="57"/>
                      <a:pt x="219" y="57"/>
                    </a:cubicBezTo>
                    <a:cubicBezTo>
                      <a:pt x="233" y="62"/>
                      <a:pt x="241" y="77"/>
                      <a:pt x="236" y="91"/>
                    </a:cubicBezTo>
                    <a:cubicBezTo>
                      <a:pt x="209" y="171"/>
                      <a:pt x="209" y="171"/>
                      <a:pt x="209" y="171"/>
                    </a:cubicBezTo>
                    <a:cubicBezTo>
                      <a:pt x="204" y="185"/>
                      <a:pt x="189" y="192"/>
                      <a:pt x="175" y="188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8" name="Freeform 23">
                <a:extLst>
                  <a:ext uri="{FF2B5EF4-FFF2-40B4-BE49-F238E27FC236}">
                    <a16:creationId xmlns:a16="http://schemas.microsoft.com/office/drawing/2014/main" id="{4292766D-7DBF-44F4-A431-2E97DC94CC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9747" y="-9978458"/>
                <a:ext cx="487757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1 h 167"/>
                  <a:gd name="T8" fmla="*/ 66 w 167"/>
                  <a:gd name="T9" fmla="*/ 4 h 167"/>
                  <a:gd name="T10" fmla="*/ 145 w 167"/>
                  <a:gd name="T11" fmla="*/ 31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7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6" y="7"/>
                      <a:pt x="52" y="0"/>
                      <a:pt x="66" y="4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59" y="36"/>
                      <a:pt x="167" y="51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1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29" name="Freeform 24">
                <a:extLst>
                  <a:ext uri="{FF2B5EF4-FFF2-40B4-BE49-F238E27FC236}">
                    <a16:creationId xmlns:a16="http://schemas.microsoft.com/office/drawing/2014/main" id="{EFD2FC53-8442-4EF4-B8F1-8F36ECF27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9523" y="-10589438"/>
                <a:ext cx="494438" cy="499585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7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1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0" name="Freeform 25">
                <a:extLst>
                  <a:ext uri="{FF2B5EF4-FFF2-40B4-BE49-F238E27FC236}">
                    <a16:creationId xmlns:a16="http://schemas.microsoft.com/office/drawing/2014/main" id="{31AB079A-02F7-480E-88D4-8CDF853A0D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3872" y="-11024887"/>
                <a:ext cx="494438" cy="499585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6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60" y="37"/>
                      <a:pt x="167" y="52"/>
                      <a:pt x="162" y="66"/>
                    </a:cubicBezTo>
                    <a:cubicBezTo>
                      <a:pt x="136" y="146"/>
                      <a:pt x="136" y="146"/>
                      <a:pt x="136" y="146"/>
                    </a:cubicBezTo>
                    <a:cubicBezTo>
                      <a:pt x="131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1" name="Freeform 26">
                <a:extLst>
                  <a:ext uri="{FF2B5EF4-FFF2-40B4-BE49-F238E27FC236}">
                    <a16:creationId xmlns:a16="http://schemas.microsoft.com/office/drawing/2014/main" id="{5345F165-C979-46A9-A1A3-10E1291D78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3648" y="-11639242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4 w 167"/>
                  <a:gd name="T5" fmla="*/ 101 h 167"/>
                  <a:gd name="T6" fmla="*/ 31 w 167"/>
                  <a:gd name="T7" fmla="*/ 21 h 167"/>
                  <a:gd name="T8" fmla="*/ 66 w 167"/>
                  <a:gd name="T9" fmla="*/ 4 h 167"/>
                  <a:gd name="T10" fmla="*/ 145 w 167"/>
                  <a:gd name="T11" fmla="*/ 31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0"/>
                      <a:pt x="0" y="115"/>
                      <a:pt x="4" y="10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6" y="7"/>
                      <a:pt x="51" y="0"/>
                      <a:pt x="66" y="4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2" name="Freeform 27">
                <a:extLst>
                  <a:ext uri="{FF2B5EF4-FFF2-40B4-BE49-F238E27FC236}">
                    <a16:creationId xmlns:a16="http://schemas.microsoft.com/office/drawing/2014/main" id="{780E9254-6178-4B5C-9205-255F518CC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8717" y="-9559887"/>
                <a:ext cx="608025" cy="533341"/>
              </a:xfrm>
              <a:custGeom>
                <a:avLst/>
                <a:gdLst>
                  <a:gd name="T0" fmla="*/ 140 w 206"/>
                  <a:gd name="T1" fmla="*/ 176 h 180"/>
                  <a:gd name="T2" fmla="*/ 22 w 206"/>
                  <a:gd name="T3" fmla="*/ 136 h 180"/>
                  <a:gd name="T4" fmla="*/ 5 w 206"/>
                  <a:gd name="T5" fmla="*/ 102 h 180"/>
                  <a:gd name="T6" fmla="*/ 32 w 206"/>
                  <a:gd name="T7" fmla="*/ 22 h 180"/>
                  <a:gd name="T8" fmla="*/ 66 w 206"/>
                  <a:gd name="T9" fmla="*/ 5 h 180"/>
                  <a:gd name="T10" fmla="*/ 184 w 206"/>
                  <a:gd name="T11" fmla="*/ 45 h 180"/>
                  <a:gd name="T12" fmla="*/ 201 w 206"/>
                  <a:gd name="T13" fmla="*/ 79 h 180"/>
                  <a:gd name="T14" fmla="*/ 174 w 206"/>
                  <a:gd name="T15" fmla="*/ 159 h 180"/>
                  <a:gd name="T16" fmla="*/ 140 w 206"/>
                  <a:gd name="T17" fmla="*/ 17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6" h="180">
                    <a:moveTo>
                      <a:pt x="140" y="176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6"/>
                      <a:pt x="5" y="10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84" y="45"/>
                      <a:pt x="184" y="45"/>
                      <a:pt x="184" y="45"/>
                    </a:cubicBezTo>
                    <a:cubicBezTo>
                      <a:pt x="198" y="50"/>
                      <a:pt x="206" y="65"/>
                      <a:pt x="201" y="79"/>
                    </a:cubicBezTo>
                    <a:cubicBezTo>
                      <a:pt x="174" y="159"/>
                      <a:pt x="174" y="159"/>
                      <a:pt x="174" y="159"/>
                    </a:cubicBezTo>
                    <a:cubicBezTo>
                      <a:pt x="169" y="173"/>
                      <a:pt x="154" y="180"/>
                      <a:pt x="140" y="176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3" name="Freeform 28">
                <a:extLst>
                  <a:ext uri="{FF2B5EF4-FFF2-40B4-BE49-F238E27FC236}">
                    <a16:creationId xmlns:a16="http://schemas.microsoft.com/office/drawing/2014/main" id="{697F273F-821A-4C42-BA8D-2EF2A3446F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6869" y="-8314299"/>
                <a:ext cx="601344" cy="536717"/>
              </a:xfrm>
              <a:custGeom>
                <a:avLst/>
                <a:gdLst>
                  <a:gd name="T0" fmla="*/ 139 w 205"/>
                  <a:gd name="T1" fmla="*/ 175 h 180"/>
                  <a:gd name="T2" fmla="*/ 21 w 205"/>
                  <a:gd name="T3" fmla="*/ 135 h 180"/>
                  <a:gd name="T4" fmla="*/ 4 w 205"/>
                  <a:gd name="T5" fmla="*/ 101 h 180"/>
                  <a:gd name="T6" fmla="*/ 31 w 205"/>
                  <a:gd name="T7" fmla="*/ 21 h 180"/>
                  <a:gd name="T8" fmla="*/ 66 w 205"/>
                  <a:gd name="T9" fmla="*/ 4 h 180"/>
                  <a:gd name="T10" fmla="*/ 183 w 205"/>
                  <a:gd name="T11" fmla="*/ 44 h 180"/>
                  <a:gd name="T12" fmla="*/ 200 w 205"/>
                  <a:gd name="T13" fmla="*/ 79 h 180"/>
                  <a:gd name="T14" fmla="*/ 173 w 205"/>
                  <a:gd name="T15" fmla="*/ 158 h 180"/>
                  <a:gd name="T16" fmla="*/ 139 w 205"/>
                  <a:gd name="T17" fmla="*/ 1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180">
                    <a:moveTo>
                      <a:pt x="139" y="175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0"/>
                      <a:pt x="0" y="115"/>
                      <a:pt x="4" y="10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6" y="7"/>
                      <a:pt x="51" y="0"/>
                      <a:pt x="66" y="4"/>
                    </a:cubicBezTo>
                    <a:cubicBezTo>
                      <a:pt x="183" y="44"/>
                      <a:pt x="183" y="44"/>
                      <a:pt x="183" y="44"/>
                    </a:cubicBezTo>
                    <a:cubicBezTo>
                      <a:pt x="197" y="49"/>
                      <a:pt x="205" y="64"/>
                      <a:pt x="200" y="79"/>
                    </a:cubicBezTo>
                    <a:cubicBezTo>
                      <a:pt x="173" y="158"/>
                      <a:pt x="173" y="158"/>
                      <a:pt x="173" y="158"/>
                    </a:cubicBezTo>
                    <a:cubicBezTo>
                      <a:pt x="168" y="172"/>
                      <a:pt x="153" y="180"/>
                      <a:pt x="139" y="175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4" name="Freeform 29">
                <a:extLst>
                  <a:ext uri="{FF2B5EF4-FFF2-40B4-BE49-F238E27FC236}">
                    <a16:creationId xmlns:a16="http://schemas.microsoft.com/office/drawing/2014/main" id="{AF39840C-D05F-408E-A78B-6AF8DB1ED9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3469" y="-9343850"/>
                <a:ext cx="2973310" cy="1350231"/>
              </a:xfrm>
              <a:custGeom>
                <a:avLst/>
                <a:gdLst>
                  <a:gd name="T0" fmla="*/ 942 w 1008"/>
                  <a:gd name="T1" fmla="*/ 448 h 453"/>
                  <a:gd name="T2" fmla="*/ 21 w 1008"/>
                  <a:gd name="T3" fmla="*/ 136 h 453"/>
                  <a:gd name="T4" fmla="*/ 5 w 1008"/>
                  <a:gd name="T5" fmla="*/ 101 h 453"/>
                  <a:gd name="T6" fmla="*/ 31 w 1008"/>
                  <a:gd name="T7" fmla="*/ 22 h 453"/>
                  <a:gd name="T8" fmla="*/ 66 w 1008"/>
                  <a:gd name="T9" fmla="*/ 5 h 453"/>
                  <a:gd name="T10" fmla="*/ 987 w 1008"/>
                  <a:gd name="T11" fmla="*/ 317 h 453"/>
                  <a:gd name="T12" fmla="*/ 1004 w 1008"/>
                  <a:gd name="T13" fmla="*/ 351 h 453"/>
                  <a:gd name="T14" fmla="*/ 977 w 1008"/>
                  <a:gd name="T15" fmla="*/ 431 h 453"/>
                  <a:gd name="T16" fmla="*/ 942 w 1008"/>
                  <a:gd name="T17" fmla="*/ 448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08" h="453">
                    <a:moveTo>
                      <a:pt x="942" y="448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6"/>
                      <a:pt x="5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987" y="317"/>
                      <a:pt x="987" y="317"/>
                      <a:pt x="987" y="317"/>
                    </a:cubicBezTo>
                    <a:cubicBezTo>
                      <a:pt x="1001" y="322"/>
                      <a:pt x="1008" y="337"/>
                      <a:pt x="1004" y="351"/>
                    </a:cubicBezTo>
                    <a:cubicBezTo>
                      <a:pt x="977" y="431"/>
                      <a:pt x="977" y="431"/>
                      <a:pt x="977" y="431"/>
                    </a:cubicBezTo>
                    <a:cubicBezTo>
                      <a:pt x="972" y="445"/>
                      <a:pt x="957" y="453"/>
                      <a:pt x="942" y="448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5" name="Freeform 30">
                <a:extLst>
                  <a:ext uri="{FF2B5EF4-FFF2-40B4-BE49-F238E27FC236}">
                    <a16:creationId xmlns:a16="http://schemas.microsoft.com/office/drawing/2014/main" id="{B220EF22-F360-45CA-BF68-F288495C2E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0374" y="-8351430"/>
                <a:ext cx="3280664" cy="2481049"/>
              </a:xfrm>
              <a:custGeom>
                <a:avLst/>
                <a:gdLst>
                  <a:gd name="T0" fmla="*/ 911 w 1110"/>
                  <a:gd name="T1" fmla="*/ 828 h 833"/>
                  <a:gd name="T2" fmla="*/ 22 w 1110"/>
                  <a:gd name="T3" fmla="*/ 527 h 833"/>
                  <a:gd name="T4" fmla="*/ 5 w 1110"/>
                  <a:gd name="T5" fmla="*/ 493 h 833"/>
                  <a:gd name="T6" fmla="*/ 164 w 1110"/>
                  <a:gd name="T7" fmla="*/ 21 h 833"/>
                  <a:gd name="T8" fmla="*/ 199 w 1110"/>
                  <a:gd name="T9" fmla="*/ 5 h 833"/>
                  <a:gd name="T10" fmla="*/ 1088 w 1110"/>
                  <a:gd name="T11" fmla="*/ 306 h 833"/>
                  <a:gd name="T12" fmla="*/ 1105 w 1110"/>
                  <a:gd name="T13" fmla="*/ 340 h 833"/>
                  <a:gd name="T14" fmla="*/ 945 w 1110"/>
                  <a:gd name="T15" fmla="*/ 811 h 833"/>
                  <a:gd name="T16" fmla="*/ 911 w 1110"/>
                  <a:gd name="T17" fmla="*/ 828 h 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0" h="833">
                    <a:moveTo>
                      <a:pt x="911" y="828"/>
                    </a:moveTo>
                    <a:cubicBezTo>
                      <a:pt x="22" y="527"/>
                      <a:pt x="22" y="527"/>
                      <a:pt x="22" y="527"/>
                    </a:cubicBezTo>
                    <a:cubicBezTo>
                      <a:pt x="8" y="522"/>
                      <a:pt x="0" y="507"/>
                      <a:pt x="5" y="493"/>
                    </a:cubicBezTo>
                    <a:cubicBezTo>
                      <a:pt x="164" y="21"/>
                      <a:pt x="164" y="21"/>
                      <a:pt x="164" y="21"/>
                    </a:cubicBezTo>
                    <a:cubicBezTo>
                      <a:pt x="169" y="7"/>
                      <a:pt x="185" y="0"/>
                      <a:pt x="199" y="5"/>
                    </a:cubicBezTo>
                    <a:cubicBezTo>
                      <a:pt x="1088" y="306"/>
                      <a:pt x="1088" y="306"/>
                      <a:pt x="1088" y="306"/>
                    </a:cubicBezTo>
                    <a:cubicBezTo>
                      <a:pt x="1102" y="310"/>
                      <a:pt x="1110" y="326"/>
                      <a:pt x="1105" y="340"/>
                    </a:cubicBezTo>
                    <a:cubicBezTo>
                      <a:pt x="945" y="811"/>
                      <a:pt x="945" y="811"/>
                      <a:pt x="945" y="811"/>
                    </a:cubicBezTo>
                    <a:cubicBezTo>
                      <a:pt x="941" y="825"/>
                      <a:pt x="925" y="833"/>
                      <a:pt x="911" y="82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6" name="Freeform 31">
                <a:extLst>
                  <a:ext uri="{FF2B5EF4-FFF2-40B4-BE49-F238E27FC236}">
                    <a16:creationId xmlns:a16="http://schemas.microsoft.com/office/drawing/2014/main" id="{A0E9232E-9B1B-4CE4-848E-30F9BE0A8D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4275" y="-9796177"/>
                <a:ext cx="494438" cy="496210"/>
              </a:xfrm>
              <a:custGeom>
                <a:avLst/>
                <a:gdLst>
                  <a:gd name="T0" fmla="*/ 102 w 168"/>
                  <a:gd name="T1" fmla="*/ 162 h 167"/>
                  <a:gd name="T2" fmla="*/ 22 w 168"/>
                  <a:gd name="T3" fmla="*/ 136 h 167"/>
                  <a:gd name="T4" fmla="*/ 5 w 168"/>
                  <a:gd name="T5" fmla="*/ 101 h 167"/>
                  <a:gd name="T6" fmla="*/ 32 w 168"/>
                  <a:gd name="T7" fmla="*/ 22 h 167"/>
                  <a:gd name="T8" fmla="*/ 66 w 168"/>
                  <a:gd name="T9" fmla="*/ 5 h 167"/>
                  <a:gd name="T10" fmla="*/ 146 w 168"/>
                  <a:gd name="T11" fmla="*/ 32 h 167"/>
                  <a:gd name="T12" fmla="*/ 163 w 168"/>
                  <a:gd name="T13" fmla="*/ 66 h 167"/>
                  <a:gd name="T14" fmla="*/ 136 w 168"/>
                  <a:gd name="T15" fmla="*/ 145 h 167"/>
                  <a:gd name="T16" fmla="*/ 102 w 168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7">
                    <a:moveTo>
                      <a:pt x="102" y="162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7"/>
                      <a:pt x="168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60"/>
                      <a:pt x="116" y="167"/>
                      <a:pt x="102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7" name="Freeform 32">
                <a:extLst>
                  <a:ext uri="{FF2B5EF4-FFF2-40B4-BE49-F238E27FC236}">
                    <a16:creationId xmlns:a16="http://schemas.microsoft.com/office/drawing/2014/main" id="{E88BF4FD-27C0-4DD8-9CA7-398A05E47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4051" y="-10403781"/>
                <a:ext cx="501120" cy="496210"/>
              </a:xfrm>
              <a:custGeom>
                <a:avLst/>
                <a:gdLst>
                  <a:gd name="T0" fmla="*/ 102 w 168"/>
                  <a:gd name="T1" fmla="*/ 162 h 167"/>
                  <a:gd name="T2" fmla="*/ 22 w 168"/>
                  <a:gd name="T3" fmla="*/ 135 h 167"/>
                  <a:gd name="T4" fmla="*/ 5 w 168"/>
                  <a:gd name="T5" fmla="*/ 101 h 167"/>
                  <a:gd name="T6" fmla="*/ 32 w 168"/>
                  <a:gd name="T7" fmla="*/ 21 h 167"/>
                  <a:gd name="T8" fmla="*/ 66 w 168"/>
                  <a:gd name="T9" fmla="*/ 4 h 167"/>
                  <a:gd name="T10" fmla="*/ 146 w 168"/>
                  <a:gd name="T11" fmla="*/ 31 h 167"/>
                  <a:gd name="T12" fmla="*/ 163 w 168"/>
                  <a:gd name="T13" fmla="*/ 66 h 167"/>
                  <a:gd name="T14" fmla="*/ 136 w 168"/>
                  <a:gd name="T15" fmla="*/ 145 h 167"/>
                  <a:gd name="T16" fmla="*/ 102 w 168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7">
                    <a:moveTo>
                      <a:pt x="102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7" y="7"/>
                      <a:pt x="52" y="0"/>
                      <a:pt x="66" y="4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60" y="36"/>
                      <a:pt x="168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2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8" name="Freeform 33">
                <a:extLst>
                  <a:ext uri="{FF2B5EF4-FFF2-40B4-BE49-F238E27FC236}">
                    <a16:creationId xmlns:a16="http://schemas.microsoft.com/office/drawing/2014/main" id="{CDF4A884-4665-4A1D-A0A9-8C23F8E1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534" y="-10231627"/>
                <a:ext cx="494438" cy="499585"/>
              </a:xfrm>
              <a:custGeom>
                <a:avLst/>
                <a:gdLst>
                  <a:gd name="T0" fmla="*/ 101 w 167"/>
                  <a:gd name="T1" fmla="*/ 163 h 168"/>
                  <a:gd name="T2" fmla="*/ 21 w 167"/>
                  <a:gd name="T3" fmla="*/ 136 h 168"/>
                  <a:gd name="T4" fmla="*/ 5 w 167"/>
                  <a:gd name="T5" fmla="*/ 102 h 168"/>
                  <a:gd name="T6" fmla="*/ 31 w 167"/>
                  <a:gd name="T7" fmla="*/ 22 h 168"/>
                  <a:gd name="T8" fmla="*/ 66 w 167"/>
                  <a:gd name="T9" fmla="*/ 5 h 168"/>
                  <a:gd name="T10" fmla="*/ 145 w 167"/>
                  <a:gd name="T11" fmla="*/ 32 h 168"/>
                  <a:gd name="T12" fmla="*/ 162 w 167"/>
                  <a:gd name="T13" fmla="*/ 66 h 168"/>
                  <a:gd name="T14" fmla="*/ 135 w 167"/>
                  <a:gd name="T15" fmla="*/ 146 h 168"/>
                  <a:gd name="T16" fmla="*/ 101 w 167"/>
                  <a:gd name="T17" fmla="*/ 163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8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6"/>
                      <a:pt x="5" y="10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8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39" name="Freeform 34">
                <a:extLst>
                  <a:ext uri="{FF2B5EF4-FFF2-40B4-BE49-F238E27FC236}">
                    <a16:creationId xmlns:a16="http://schemas.microsoft.com/office/drawing/2014/main" id="{F212CD27-9163-499F-A6FF-A9A3BE66C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062" y="-10045970"/>
                <a:ext cx="494438" cy="496210"/>
              </a:xfrm>
              <a:custGeom>
                <a:avLst/>
                <a:gdLst>
                  <a:gd name="T0" fmla="*/ 102 w 168"/>
                  <a:gd name="T1" fmla="*/ 162 h 167"/>
                  <a:gd name="T2" fmla="*/ 22 w 168"/>
                  <a:gd name="T3" fmla="*/ 135 h 167"/>
                  <a:gd name="T4" fmla="*/ 5 w 168"/>
                  <a:gd name="T5" fmla="*/ 101 h 167"/>
                  <a:gd name="T6" fmla="*/ 32 w 168"/>
                  <a:gd name="T7" fmla="*/ 22 h 167"/>
                  <a:gd name="T8" fmla="*/ 66 w 168"/>
                  <a:gd name="T9" fmla="*/ 5 h 167"/>
                  <a:gd name="T10" fmla="*/ 146 w 168"/>
                  <a:gd name="T11" fmla="*/ 32 h 167"/>
                  <a:gd name="T12" fmla="*/ 163 w 168"/>
                  <a:gd name="T13" fmla="*/ 66 h 167"/>
                  <a:gd name="T14" fmla="*/ 136 w 168"/>
                  <a:gd name="T15" fmla="*/ 145 h 167"/>
                  <a:gd name="T16" fmla="*/ 102 w 168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7">
                    <a:moveTo>
                      <a:pt x="102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7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6"/>
                      <a:pt x="168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2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0" name="Freeform 35">
                <a:extLst>
                  <a:ext uri="{FF2B5EF4-FFF2-40B4-BE49-F238E27FC236}">
                    <a16:creationId xmlns:a16="http://schemas.microsoft.com/office/drawing/2014/main" id="{B241B372-7A5A-49D5-B745-EB0EACFB5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0997" y="-9853562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4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1"/>
                      <a:pt x="0" y="115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60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1" name="Freeform 36">
                <a:extLst>
                  <a:ext uri="{FF2B5EF4-FFF2-40B4-BE49-F238E27FC236}">
                    <a16:creationId xmlns:a16="http://schemas.microsoft.com/office/drawing/2014/main" id="{95DF8F6E-D55A-4F25-AFEB-730044CFE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5525" y="-9667905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1 h 167"/>
                  <a:gd name="T8" fmla="*/ 66 w 167"/>
                  <a:gd name="T9" fmla="*/ 4 h 167"/>
                  <a:gd name="T10" fmla="*/ 146 w 167"/>
                  <a:gd name="T11" fmla="*/ 31 h 167"/>
                  <a:gd name="T12" fmla="*/ 163 w 167"/>
                  <a:gd name="T13" fmla="*/ 66 h 167"/>
                  <a:gd name="T14" fmla="*/ 136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7" y="7"/>
                      <a:pt x="52" y="0"/>
                      <a:pt x="66" y="4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60" y="36"/>
                      <a:pt x="167" y="51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2" name="Freeform 37">
                <a:extLst>
                  <a:ext uri="{FF2B5EF4-FFF2-40B4-BE49-F238E27FC236}">
                    <a16:creationId xmlns:a16="http://schemas.microsoft.com/office/drawing/2014/main" id="{76591FF4-9791-4363-BE6E-259CEDA9C3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008" y="-9495751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1 w 167"/>
                  <a:gd name="T3" fmla="*/ 136 h 167"/>
                  <a:gd name="T4" fmla="*/ 4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5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1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3" name="Freeform 38">
                <a:extLst>
                  <a:ext uri="{FF2B5EF4-FFF2-40B4-BE49-F238E27FC236}">
                    <a16:creationId xmlns:a16="http://schemas.microsoft.com/office/drawing/2014/main" id="{FD55DD02-D27D-4240-8FF3-6990AB0B26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4536" y="-9310094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1 h 167"/>
                  <a:gd name="T8" fmla="*/ 66 w 167"/>
                  <a:gd name="T9" fmla="*/ 4 h 167"/>
                  <a:gd name="T10" fmla="*/ 146 w 167"/>
                  <a:gd name="T11" fmla="*/ 31 h 167"/>
                  <a:gd name="T12" fmla="*/ 163 w 167"/>
                  <a:gd name="T13" fmla="*/ 66 h 167"/>
                  <a:gd name="T14" fmla="*/ 136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7" y="7"/>
                      <a:pt x="52" y="0"/>
                      <a:pt x="66" y="4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60" y="36"/>
                      <a:pt x="167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4" name="Freeform 39">
                <a:extLst>
                  <a:ext uri="{FF2B5EF4-FFF2-40B4-BE49-F238E27FC236}">
                    <a16:creationId xmlns:a16="http://schemas.microsoft.com/office/drawing/2014/main" id="{0F95C4F1-AA6E-4A76-9A89-5F98F8342A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2382" y="-9131189"/>
                <a:ext cx="487757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1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5" name="Freeform 40">
                <a:extLst>
                  <a:ext uri="{FF2B5EF4-FFF2-40B4-BE49-F238E27FC236}">
                    <a16:creationId xmlns:a16="http://schemas.microsoft.com/office/drawing/2014/main" id="{685E655F-0556-4281-AF3F-427EB6FE2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40183" y="-8955659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1 h 167"/>
                  <a:gd name="T8" fmla="*/ 66 w 167"/>
                  <a:gd name="T9" fmla="*/ 4 h 167"/>
                  <a:gd name="T10" fmla="*/ 146 w 167"/>
                  <a:gd name="T11" fmla="*/ 31 h 167"/>
                  <a:gd name="T12" fmla="*/ 163 w 167"/>
                  <a:gd name="T13" fmla="*/ 66 h 167"/>
                  <a:gd name="T14" fmla="*/ 136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7" y="7"/>
                      <a:pt x="52" y="0"/>
                      <a:pt x="66" y="4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60" y="36"/>
                      <a:pt x="167" y="51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6" name="Freeform 41">
                <a:extLst>
                  <a:ext uri="{FF2B5EF4-FFF2-40B4-BE49-F238E27FC236}">
                    <a16:creationId xmlns:a16="http://schemas.microsoft.com/office/drawing/2014/main" id="{ECEBCCF8-379E-443E-A196-C4F247B89E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61348" y="-8780129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1 w 167"/>
                  <a:gd name="T3" fmla="*/ 136 h 167"/>
                  <a:gd name="T4" fmla="*/ 4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5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1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7" name="Freeform 42">
                <a:extLst>
                  <a:ext uri="{FF2B5EF4-FFF2-40B4-BE49-F238E27FC236}">
                    <a16:creationId xmlns:a16="http://schemas.microsoft.com/office/drawing/2014/main" id="{68CDE68E-8BFF-4758-8C54-781BC9B47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5081" y="-10839231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4 w 167"/>
                  <a:gd name="T5" fmla="*/ 101 h 167"/>
                  <a:gd name="T6" fmla="*/ 31 w 167"/>
                  <a:gd name="T7" fmla="*/ 21 h 167"/>
                  <a:gd name="T8" fmla="*/ 66 w 167"/>
                  <a:gd name="T9" fmla="*/ 5 h 167"/>
                  <a:gd name="T10" fmla="*/ 145 w 167"/>
                  <a:gd name="T11" fmla="*/ 31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0"/>
                      <a:pt x="0" y="115"/>
                      <a:pt x="4" y="10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6" y="7"/>
                      <a:pt x="52" y="0"/>
                      <a:pt x="66" y="5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8" name="Freeform 43">
                <a:extLst>
                  <a:ext uri="{FF2B5EF4-FFF2-40B4-BE49-F238E27FC236}">
                    <a16:creationId xmlns:a16="http://schemas.microsoft.com/office/drawing/2014/main" id="{992E9B20-66A4-40D0-A14E-039B0A42E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6246" y="-10660325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6 w 167"/>
                  <a:gd name="T11" fmla="*/ 32 h 167"/>
                  <a:gd name="T12" fmla="*/ 163 w 167"/>
                  <a:gd name="T13" fmla="*/ 66 h 167"/>
                  <a:gd name="T14" fmla="*/ 136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7"/>
                      <a:pt x="167" y="52"/>
                      <a:pt x="163" y="66"/>
                    </a:cubicBezTo>
                    <a:cubicBezTo>
                      <a:pt x="136" y="146"/>
                      <a:pt x="136" y="146"/>
                      <a:pt x="136" y="146"/>
                    </a:cubicBezTo>
                    <a:cubicBezTo>
                      <a:pt x="131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49" name="Freeform 44">
                <a:extLst>
                  <a:ext uri="{FF2B5EF4-FFF2-40B4-BE49-F238E27FC236}">
                    <a16:creationId xmlns:a16="http://schemas.microsoft.com/office/drawing/2014/main" id="{A67400F8-2935-42B3-AB6B-9950E5D31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0774" y="-10478044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4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1"/>
                      <a:pt x="0" y="115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0" name="Freeform 45">
                <a:extLst>
                  <a:ext uri="{FF2B5EF4-FFF2-40B4-BE49-F238E27FC236}">
                    <a16:creationId xmlns:a16="http://schemas.microsoft.com/office/drawing/2014/main" id="{071A141F-4E92-413A-B50F-8E15F3FE8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301" y="-10295763"/>
                <a:ext cx="494438" cy="499585"/>
              </a:xfrm>
              <a:custGeom>
                <a:avLst/>
                <a:gdLst>
                  <a:gd name="T0" fmla="*/ 101 w 167"/>
                  <a:gd name="T1" fmla="*/ 163 h 168"/>
                  <a:gd name="T2" fmla="*/ 22 w 167"/>
                  <a:gd name="T3" fmla="*/ 136 h 168"/>
                  <a:gd name="T4" fmla="*/ 5 w 167"/>
                  <a:gd name="T5" fmla="*/ 102 h 168"/>
                  <a:gd name="T6" fmla="*/ 32 w 167"/>
                  <a:gd name="T7" fmla="*/ 22 h 168"/>
                  <a:gd name="T8" fmla="*/ 66 w 167"/>
                  <a:gd name="T9" fmla="*/ 5 h 168"/>
                  <a:gd name="T10" fmla="*/ 146 w 167"/>
                  <a:gd name="T11" fmla="*/ 32 h 168"/>
                  <a:gd name="T12" fmla="*/ 163 w 167"/>
                  <a:gd name="T13" fmla="*/ 66 h 168"/>
                  <a:gd name="T14" fmla="*/ 136 w 167"/>
                  <a:gd name="T15" fmla="*/ 146 h 168"/>
                  <a:gd name="T16" fmla="*/ 101 w 167"/>
                  <a:gd name="T17" fmla="*/ 163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8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6"/>
                      <a:pt x="5" y="10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7"/>
                      <a:pt x="167" y="52"/>
                      <a:pt x="163" y="66"/>
                    </a:cubicBezTo>
                    <a:cubicBezTo>
                      <a:pt x="136" y="146"/>
                      <a:pt x="136" y="146"/>
                      <a:pt x="136" y="146"/>
                    </a:cubicBezTo>
                    <a:cubicBezTo>
                      <a:pt x="131" y="160"/>
                      <a:pt x="116" y="168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1" name="Freeform 46">
                <a:extLst>
                  <a:ext uri="{FF2B5EF4-FFF2-40B4-BE49-F238E27FC236}">
                    <a16:creationId xmlns:a16="http://schemas.microsoft.com/office/drawing/2014/main" id="{D28301A6-C13F-4342-9545-EF81B0463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8176" y="-11460337"/>
                <a:ext cx="494438" cy="499585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6 w 167"/>
                  <a:gd name="T11" fmla="*/ 32 h 167"/>
                  <a:gd name="T12" fmla="*/ 163 w 167"/>
                  <a:gd name="T13" fmla="*/ 66 h 167"/>
                  <a:gd name="T14" fmla="*/ 136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7"/>
                      <a:pt x="167" y="52"/>
                      <a:pt x="163" y="66"/>
                    </a:cubicBezTo>
                    <a:cubicBezTo>
                      <a:pt x="136" y="146"/>
                      <a:pt x="136" y="146"/>
                      <a:pt x="136" y="146"/>
                    </a:cubicBezTo>
                    <a:cubicBezTo>
                      <a:pt x="131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2" name="Freeform 47">
                <a:extLst>
                  <a:ext uri="{FF2B5EF4-FFF2-40B4-BE49-F238E27FC236}">
                    <a16:creationId xmlns:a16="http://schemas.microsoft.com/office/drawing/2014/main" id="{9B98A542-A52A-4857-B0FB-7C2CF26F4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6022" y="-11281431"/>
                <a:ext cx="494438" cy="499585"/>
              </a:xfrm>
              <a:custGeom>
                <a:avLst/>
                <a:gdLst>
                  <a:gd name="T0" fmla="*/ 101 w 167"/>
                  <a:gd name="T1" fmla="*/ 163 h 167"/>
                  <a:gd name="T2" fmla="*/ 21 w 167"/>
                  <a:gd name="T3" fmla="*/ 136 h 167"/>
                  <a:gd name="T4" fmla="*/ 4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5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1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3" name="Freeform 48">
                <a:extLst>
                  <a:ext uri="{FF2B5EF4-FFF2-40B4-BE49-F238E27FC236}">
                    <a16:creationId xmlns:a16="http://schemas.microsoft.com/office/drawing/2014/main" id="{BA850EFE-5805-4675-A7BB-6633126EC0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868" y="-11099150"/>
                <a:ext cx="494438" cy="499585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6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60" y="36"/>
                      <a:pt x="167" y="52"/>
                      <a:pt x="162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60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4" name="Freeform 49">
                <a:extLst>
                  <a:ext uri="{FF2B5EF4-FFF2-40B4-BE49-F238E27FC236}">
                    <a16:creationId xmlns:a16="http://schemas.microsoft.com/office/drawing/2014/main" id="{41B9C511-0EF4-4B36-99B6-7E46FDC711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396" y="-10913493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4 w 167"/>
                  <a:gd name="T5" fmla="*/ 101 h 167"/>
                  <a:gd name="T6" fmla="*/ 31 w 167"/>
                  <a:gd name="T7" fmla="*/ 21 h 167"/>
                  <a:gd name="T8" fmla="*/ 66 w 167"/>
                  <a:gd name="T9" fmla="*/ 4 h 167"/>
                  <a:gd name="T10" fmla="*/ 145 w 167"/>
                  <a:gd name="T11" fmla="*/ 31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0"/>
                      <a:pt x="0" y="115"/>
                      <a:pt x="4" y="10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6" y="7"/>
                      <a:pt x="52" y="0"/>
                      <a:pt x="66" y="4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59" y="36"/>
                      <a:pt x="167" y="51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5" name="Freeform 50">
                <a:extLst>
                  <a:ext uri="{FF2B5EF4-FFF2-40B4-BE49-F238E27FC236}">
                    <a16:creationId xmlns:a16="http://schemas.microsoft.com/office/drawing/2014/main" id="{FAEB03BE-5F39-4E3A-AE92-72CD00F620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3192" y="-10110106"/>
                <a:ext cx="494438" cy="499585"/>
              </a:xfrm>
              <a:custGeom>
                <a:avLst/>
                <a:gdLst>
                  <a:gd name="T0" fmla="*/ 101 w 167"/>
                  <a:gd name="T1" fmla="*/ 163 h 168"/>
                  <a:gd name="T2" fmla="*/ 22 w 167"/>
                  <a:gd name="T3" fmla="*/ 136 h 168"/>
                  <a:gd name="T4" fmla="*/ 5 w 167"/>
                  <a:gd name="T5" fmla="*/ 102 h 168"/>
                  <a:gd name="T6" fmla="*/ 32 w 167"/>
                  <a:gd name="T7" fmla="*/ 22 h 168"/>
                  <a:gd name="T8" fmla="*/ 66 w 167"/>
                  <a:gd name="T9" fmla="*/ 5 h 168"/>
                  <a:gd name="T10" fmla="*/ 146 w 167"/>
                  <a:gd name="T11" fmla="*/ 32 h 168"/>
                  <a:gd name="T12" fmla="*/ 163 w 167"/>
                  <a:gd name="T13" fmla="*/ 66 h 168"/>
                  <a:gd name="T14" fmla="*/ 136 w 167"/>
                  <a:gd name="T15" fmla="*/ 146 h 168"/>
                  <a:gd name="T16" fmla="*/ 101 w 167"/>
                  <a:gd name="T17" fmla="*/ 163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8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6"/>
                      <a:pt x="5" y="10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7"/>
                      <a:pt x="167" y="52"/>
                      <a:pt x="163" y="66"/>
                    </a:cubicBezTo>
                    <a:cubicBezTo>
                      <a:pt x="136" y="146"/>
                      <a:pt x="136" y="146"/>
                      <a:pt x="136" y="146"/>
                    </a:cubicBezTo>
                    <a:cubicBezTo>
                      <a:pt x="131" y="160"/>
                      <a:pt x="115" y="168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6" name="Freeform 51">
                <a:extLst>
                  <a:ext uri="{FF2B5EF4-FFF2-40B4-BE49-F238E27FC236}">
                    <a16:creationId xmlns:a16="http://schemas.microsoft.com/office/drawing/2014/main" id="{D6B94B5F-DE4C-4DA3-8314-53957BE5C2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1038" y="-9927825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1 w 167"/>
                  <a:gd name="T3" fmla="*/ 136 h 167"/>
                  <a:gd name="T4" fmla="*/ 4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5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7" name="Freeform 52">
                <a:extLst>
                  <a:ext uri="{FF2B5EF4-FFF2-40B4-BE49-F238E27FC236}">
                    <a16:creationId xmlns:a16="http://schemas.microsoft.com/office/drawing/2014/main" id="{DFAC7DF3-5EFB-4F6A-A803-510003594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5566" y="-9742168"/>
                <a:ext cx="501120" cy="496210"/>
              </a:xfrm>
              <a:custGeom>
                <a:avLst/>
                <a:gdLst>
                  <a:gd name="T0" fmla="*/ 102 w 168"/>
                  <a:gd name="T1" fmla="*/ 162 h 167"/>
                  <a:gd name="T2" fmla="*/ 22 w 168"/>
                  <a:gd name="T3" fmla="*/ 135 h 167"/>
                  <a:gd name="T4" fmla="*/ 5 w 168"/>
                  <a:gd name="T5" fmla="*/ 101 h 167"/>
                  <a:gd name="T6" fmla="*/ 32 w 168"/>
                  <a:gd name="T7" fmla="*/ 21 h 167"/>
                  <a:gd name="T8" fmla="*/ 66 w 168"/>
                  <a:gd name="T9" fmla="*/ 4 h 167"/>
                  <a:gd name="T10" fmla="*/ 146 w 168"/>
                  <a:gd name="T11" fmla="*/ 31 h 167"/>
                  <a:gd name="T12" fmla="*/ 163 w 168"/>
                  <a:gd name="T13" fmla="*/ 66 h 167"/>
                  <a:gd name="T14" fmla="*/ 136 w 168"/>
                  <a:gd name="T15" fmla="*/ 145 h 167"/>
                  <a:gd name="T16" fmla="*/ 102 w 168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7">
                    <a:moveTo>
                      <a:pt x="102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7" y="7"/>
                      <a:pt x="52" y="0"/>
                      <a:pt x="66" y="4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60" y="36"/>
                      <a:pt x="168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2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8" name="Freeform 53">
                <a:extLst>
                  <a:ext uri="{FF2B5EF4-FFF2-40B4-BE49-F238E27FC236}">
                    <a16:creationId xmlns:a16="http://schemas.microsoft.com/office/drawing/2014/main" id="{9045718D-08EB-41AF-BEBF-C0346708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6686" y="-9573389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6 w 167"/>
                  <a:gd name="T11" fmla="*/ 32 h 167"/>
                  <a:gd name="T12" fmla="*/ 163 w 167"/>
                  <a:gd name="T13" fmla="*/ 66 h 167"/>
                  <a:gd name="T14" fmla="*/ 136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7"/>
                      <a:pt x="167" y="52"/>
                      <a:pt x="163" y="66"/>
                    </a:cubicBezTo>
                    <a:cubicBezTo>
                      <a:pt x="136" y="146"/>
                      <a:pt x="136" y="146"/>
                      <a:pt x="136" y="146"/>
                    </a:cubicBezTo>
                    <a:cubicBezTo>
                      <a:pt x="131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59" name="Freeform 54">
                <a:extLst>
                  <a:ext uri="{FF2B5EF4-FFF2-40B4-BE49-F238E27FC236}">
                    <a16:creationId xmlns:a16="http://schemas.microsoft.com/office/drawing/2014/main" id="{CCAF0F9B-16DD-4643-9477-A1DE208CD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1213" y="-9391108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5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1"/>
                      <a:pt x="0" y="115"/>
                      <a:pt x="5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60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0" name="Freeform 55">
                <a:extLst>
                  <a:ext uri="{FF2B5EF4-FFF2-40B4-BE49-F238E27FC236}">
                    <a16:creationId xmlns:a16="http://schemas.microsoft.com/office/drawing/2014/main" id="{4071DEB9-307B-405F-8272-CA1FB8B8E3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5741" y="-9205451"/>
                <a:ext cx="494438" cy="496210"/>
              </a:xfrm>
              <a:custGeom>
                <a:avLst/>
                <a:gdLst>
                  <a:gd name="T0" fmla="*/ 102 w 168"/>
                  <a:gd name="T1" fmla="*/ 162 h 167"/>
                  <a:gd name="T2" fmla="*/ 22 w 168"/>
                  <a:gd name="T3" fmla="*/ 135 h 167"/>
                  <a:gd name="T4" fmla="*/ 5 w 168"/>
                  <a:gd name="T5" fmla="*/ 101 h 167"/>
                  <a:gd name="T6" fmla="*/ 32 w 168"/>
                  <a:gd name="T7" fmla="*/ 21 h 167"/>
                  <a:gd name="T8" fmla="*/ 66 w 168"/>
                  <a:gd name="T9" fmla="*/ 4 h 167"/>
                  <a:gd name="T10" fmla="*/ 146 w 168"/>
                  <a:gd name="T11" fmla="*/ 31 h 167"/>
                  <a:gd name="T12" fmla="*/ 163 w 168"/>
                  <a:gd name="T13" fmla="*/ 66 h 167"/>
                  <a:gd name="T14" fmla="*/ 136 w 168"/>
                  <a:gd name="T15" fmla="*/ 145 h 167"/>
                  <a:gd name="T16" fmla="*/ 102 w 168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7">
                    <a:moveTo>
                      <a:pt x="102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7" y="7"/>
                      <a:pt x="52" y="0"/>
                      <a:pt x="66" y="4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60" y="36"/>
                      <a:pt x="168" y="51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2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1" name="Freeform 56">
                <a:extLst>
                  <a:ext uri="{FF2B5EF4-FFF2-40B4-BE49-F238E27FC236}">
                    <a16:creationId xmlns:a16="http://schemas.microsoft.com/office/drawing/2014/main" id="{24B5EBC9-86A9-4C67-946C-F1C6047A36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3587" y="-9026546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7" y="131"/>
                      <a:pt x="0" y="115"/>
                      <a:pt x="5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1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2" name="Freeform 57">
                <a:extLst>
                  <a:ext uri="{FF2B5EF4-FFF2-40B4-BE49-F238E27FC236}">
                    <a16:creationId xmlns:a16="http://schemas.microsoft.com/office/drawing/2014/main" id="{6E54459A-EB56-44A3-9E16-E3E7341E10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8803" y="-9613896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6 w 167"/>
                  <a:gd name="T11" fmla="*/ 32 h 167"/>
                  <a:gd name="T12" fmla="*/ 163 w 167"/>
                  <a:gd name="T13" fmla="*/ 66 h 167"/>
                  <a:gd name="T14" fmla="*/ 136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6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7"/>
                      <a:pt x="167" y="52"/>
                      <a:pt x="163" y="66"/>
                    </a:cubicBezTo>
                    <a:cubicBezTo>
                      <a:pt x="136" y="146"/>
                      <a:pt x="136" y="146"/>
                      <a:pt x="136" y="146"/>
                    </a:cubicBezTo>
                    <a:cubicBezTo>
                      <a:pt x="131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3" name="Freeform 58">
                <a:extLst>
                  <a:ext uri="{FF2B5EF4-FFF2-40B4-BE49-F238E27FC236}">
                    <a16:creationId xmlns:a16="http://schemas.microsoft.com/office/drawing/2014/main" id="{899F5521-69A2-48A6-8E7E-674209ABB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6649" y="-9431615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6 h 167"/>
                  <a:gd name="T4" fmla="*/ 5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5"/>
                      <a:pt x="5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4" name="Freeform 59">
                <a:extLst>
                  <a:ext uri="{FF2B5EF4-FFF2-40B4-BE49-F238E27FC236}">
                    <a16:creationId xmlns:a16="http://schemas.microsoft.com/office/drawing/2014/main" id="{3ED3C847-607B-47B1-AFB9-F0861B24E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1177" y="-9249334"/>
                <a:ext cx="494438" cy="499585"/>
              </a:xfrm>
              <a:custGeom>
                <a:avLst/>
                <a:gdLst>
                  <a:gd name="T0" fmla="*/ 102 w 168"/>
                  <a:gd name="T1" fmla="*/ 162 h 167"/>
                  <a:gd name="T2" fmla="*/ 22 w 168"/>
                  <a:gd name="T3" fmla="*/ 135 h 167"/>
                  <a:gd name="T4" fmla="*/ 5 w 168"/>
                  <a:gd name="T5" fmla="*/ 101 h 167"/>
                  <a:gd name="T6" fmla="*/ 32 w 168"/>
                  <a:gd name="T7" fmla="*/ 21 h 167"/>
                  <a:gd name="T8" fmla="*/ 66 w 168"/>
                  <a:gd name="T9" fmla="*/ 4 h 167"/>
                  <a:gd name="T10" fmla="*/ 146 w 168"/>
                  <a:gd name="T11" fmla="*/ 31 h 167"/>
                  <a:gd name="T12" fmla="*/ 163 w 168"/>
                  <a:gd name="T13" fmla="*/ 66 h 167"/>
                  <a:gd name="T14" fmla="*/ 136 w 168"/>
                  <a:gd name="T15" fmla="*/ 145 h 167"/>
                  <a:gd name="T16" fmla="*/ 102 w 168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7">
                    <a:moveTo>
                      <a:pt x="102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7" y="7"/>
                      <a:pt x="52" y="0"/>
                      <a:pt x="66" y="4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60" y="36"/>
                      <a:pt x="168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2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5" name="Freeform 60">
                <a:extLst>
                  <a:ext uri="{FF2B5EF4-FFF2-40B4-BE49-F238E27FC236}">
                    <a16:creationId xmlns:a16="http://schemas.microsoft.com/office/drawing/2014/main" id="{5EFE3FA7-9214-47A5-8153-7136E57E9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068" y="-9060302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1 h 167"/>
                  <a:gd name="T8" fmla="*/ 66 w 167"/>
                  <a:gd name="T9" fmla="*/ 4 h 167"/>
                  <a:gd name="T10" fmla="*/ 146 w 167"/>
                  <a:gd name="T11" fmla="*/ 31 h 167"/>
                  <a:gd name="T12" fmla="*/ 163 w 167"/>
                  <a:gd name="T13" fmla="*/ 66 h 167"/>
                  <a:gd name="T14" fmla="*/ 136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0"/>
                      <a:pt x="0" y="115"/>
                      <a:pt x="5" y="10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7" y="7"/>
                      <a:pt x="52" y="0"/>
                      <a:pt x="66" y="4"/>
                    </a:cubicBezTo>
                    <a:cubicBezTo>
                      <a:pt x="146" y="31"/>
                      <a:pt x="146" y="31"/>
                      <a:pt x="146" y="31"/>
                    </a:cubicBezTo>
                    <a:cubicBezTo>
                      <a:pt x="160" y="36"/>
                      <a:pt x="167" y="51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6" name="Freeform 61">
                <a:extLst>
                  <a:ext uri="{FF2B5EF4-FFF2-40B4-BE49-F238E27FC236}">
                    <a16:creationId xmlns:a16="http://schemas.microsoft.com/office/drawing/2014/main" id="{17AAC043-B930-49E8-8369-477B98866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3595" y="-8881396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7" y="131"/>
                      <a:pt x="0" y="116"/>
                      <a:pt x="5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7" name="Freeform 62">
                <a:extLst>
                  <a:ext uri="{FF2B5EF4-FFF2-40B4-BE49-F238E27FC236}">
                    <a16:creationId xmlns:a16="http://schemas.microsoft.com/office/drawing/2014/main" id="{B60596BA-A1AF-4067-AC07-52B8CEEC5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8123" y="-8695739"/>
                <a:ext cx="494438" cy="496210"/>
              </a:xfrm>
              <a:custGeom>
                <a:avLst/>
                <a:gdLst>
                  <a:gd name="T0" fmla="*/ 102 w 168"/>
                  <a:gd name="T1" fmla="*/ 162 h 167"/>
                  <a:gd name="T2" fmla="*/ 22 w 168"/>
                  <a:gd name="T3" fmla="*/ 135 h 167"/>
                  <a:gd name="T4" fmla="*/ 5 w 168"/>
                  <a:gd name="T5" fmla="*/ 101 h 167"/>
                  <a:gd name="T6" fmla="*/ 32 w 168"/>
                  <a:gd name="T7" fmla="*/ 22 h 167"/>
                  <a:gd name="T8" fmla="*/ 66 w 168"/>
                  <a:gd name="T9" fmla="*/ 5 h 167"/>
                  <a:gd name="T10" fmla="*/ 146 w 168"/>
                  <a:gd name="T11" fmla="*/ 32 h 167"/>
                  <a:gd name="T12" fmla="*/ 163 w 168"/>
                  <a:gd name="T13" fmla="*/ 66 h 167"/>
                  <a:gd name="T14" fmla="*/ 136 w 168"/>
                  <a:gd name="T15" fmla="*/ 145 h 167"/>
                  <a:gd name="T16" fmla="*/ 102 w 168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7">
                    <a:moveTo>
                      <a:pt x="102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7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6"/>
                      <a:pt x="168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6" y="167"/>
                      <a:pt x="102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8" name="Freeform 63">
                <a:extLst>
                  <a:ext uri="{FF2B5EF4-FFF2-40B4-BE49-F238E27FC236}">
                    <a16:creationId xmlns:a16="http://schemas.microsoft.com/office/drawing/2014/main" id="{26A6C95B-1F0C-4BD1-8863-1A83F3EF8B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606" y="-8520209"/>
                <a:ext cx="494438" cy="496210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6 w 167"/>
                  <a:gd name="T11" fmla="*/ 32 h 167"/>
                  <a:gd name="T12" fmla="*/ 163 w 167"/>
                  <a:gd name="T13" fmla="*/ 66 h 167"/>
                  <a:gd name="T14" fmla="*/ 136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6"/>
                      <a:pt x="167" y="52"/>
                      <a:pt x="163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60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69" name="Freeform 64">
                <a:extLst>
                  <a:ext uri="{FF2B5EF4-FFF2-40B4-BE49-F238E27FC236}">
                    <a16:creationId xmlns:a16="http://schemas.microsoft.com/office/drawing/2014/main" id="{2CB39E49-9D5F-4DB9-8EB6-7B9482E58B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134" y="-8341304"/>
                <a:ext cx="487757" cy="499585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4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1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0"/>
                      <a:pt x="0" y="115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7"/>
                      <a:pt x="52" y="0"/>
                      <a:pt x="66" y="5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0" name="Freeform 65">
                <a:extLst>
                  <a:ext uri="{FF2B5EF4-FFF2-40B4-BE49-F238E27FC236}">
                    <a16:creationId xmlns:a16="http://schemas.microsoft.com/office/drawing/2014/main" id="{BAC7F3A4-D7A7-4DD8-9842-8B5B69E470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2968" y="-10727837"/>
                <a:ext cx="487757" cy="499585"/>
              </a:xfrm>
              <a:custGeom>
                <a:avLst/>
                <a:gdLst>
                  <a:gd name="T0" fmla="*/ 101 w 167"/>
                  <a:gd name="T1" fmla="*/ 163 h 168"/>
                  <a:gd name="T2" fmla="*/ 21 w 167"/>
                  <a:gd name="T3" fmla="*/ 136 h 168"/>
                  <a:gd name="T4" fmla="*/ 4 w 167"/>
                  <a:gd name="T5" fmla="*/ 102 h 168"/>
                  <a:gd name="T6" fmla="*/ 31 w 167"/>
                  <a:gd name="T7" fmla="*/ 22 h 168"/>
                  <a:gd name="T8" fmla="*/ 66 w 167"/>
                  <a:gd name="T9" fmla="*/ 5 h 168"/>
                  <a:gd name="T10" fmla="*/ 145 w 167"/>
                  <a:gd name="T11" fmla="*/ 32 h 168"/>
                  <a:gd name="T12" fmla="*/ 162 w 167"/>
                  <a:gd name="T13" fmla="*/ 66 h 168"/>
                  <a:gd name="T14" fmla="*/ 135 w 167"/>
                  <a:gd name="T15" fmla="*/ 146 h 168"/>
                  <a:gd name="T16" fmla="*/ 101 w 167"/>
                  <a:gd name="T17" fmla="*/ 163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8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6"/>
                      <a:pt x="4" y="10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8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1" name="Freeform 66">
                <a:extLst>
                  <a:ext uri="{FF2B5EF4-FFF2-40B4-BE49-F238E27FC236}">
                    <a16:creationId xmlns:a16="http://schemas.microsoft.com/office/drawing/2014/main" id="{20F7CCC4-99B5-41AC-ACB9-AF1EA21A8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0814" y="-10545555"/>
                <a:ext cx="487757" cy="496210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6 w 167"/>
                  <a:gd name="T11" fmla="*/ 32 h 167"/>
                  <a:gd name="T12" fmla="*/ 162 w 167"/>
                  <a:gd name="T13" fmla="*/ 66 h 167"/>
                  <a:gd name="T14" fmla="*/ 136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6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7"/>
                      <a:pt x="167" y="52"/>
                      <a:pt x="162" y="66"/>
                    </a:cubicBezTo>
                    <a:cubicBezTo>
                      <a:pt x="136" y="146"/>
                      <a:pt x="136" y="146"/>
                      <a:pt x="136" y="146"/>
                    </a:cubicBezTo>
                    <a:cubicBezTo>
                      <a:pt x="131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2" name="Freeform 67">
                <a:extLst>
                  <a:ext uri="{FF2B5EF4-FFF2-40B4-BE49-F238E27FC236}">
                    <a16:creationId xmlns:a16="http://schemas.microsoft.com/office/drawing/2014/main" id="{7D927200-02E6-4434-8606-0A7D3C4EA7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5342" y="-10363274"/>
                <a:ext cx="494438" cy="499585"/>
              </a:xfrm>
              <a:custGeom>
                <a:avLst/>
                <a:gdLst>
                  <a:gd name="T0" fmla="*/ 101 w 167"/>
                  <a:gd name="T1" fmla="*/ 162 h 167"/>
                  <a:gd name="T2" fmla="*/ 21 w 167"/>
                  <a:gd name="T3" fmla="*/ 135 h 167"/>
                  <a:gd name="T4" fmla="*/ 5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1 h 167"/>
                  <a:gd name="T12" fmla="*/ 162 w 167"/>
                  <a:gd name="T13" fmla="*/ 66 h 167"/>
                  <a:gd name="T14" fmla="*/ 135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1" y="135"/>
                      <a:pt x="21" y="135"/>
                      <a:pt x="21" y="135"/>
                    </a:cubicBezTo>
                    <a:cubicBezTo>
                      <a:pt x="7" y="130"/>
                      <a:pt x="0" y="115"/>
                      <a:pt x="5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7"/>
                      <a:pt x="52" y="0"/>
                      <a:pt x="66" y="5"/>
                    </a:cubicBezTo>
                    <a:cubicBezTo>
                      <a:pt x="145" y="31"/>
                      <a:pt x="145" y="31"/>
                      <a:pt x="145" y="31"/>
                    </a:cubicBezTo>
                    <a:cubicBezTo>
                      <a:pt x="159" y="36"/>
                      <a:pt x="167" y="52"/>
                      <a:pt x="162" y="66"/>
                    </a:cubicBezTo>
                    <a:cubicBezTo>
                      <a:pt x="135" y="145"/>
                      <a:pt x="135" y="145"/>
                      <a:pt x="135" y="145"/>
                    </a:cubicBezTo>
                    <a:cubicBezTo>
                      <a:pt x="130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3" name="Freeform 68">
                <a:extLst>
                  <a:ext uri="{FF2B5EF4-FFF2-40B4-BE49-F238E27FC236}">
                    <a16:creationId xmlns:a16="http://schemas.microsoft.com/office/drawing/2014/main" id="{8465C244-E7A1-4BED-8CC3-5C67086D72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6507" y="-10184369"/>
                <a:ext cx="494438" cy="499585"/>
              </a:xfrm>
              <a:custGeom>
                <a:avLst/>
                <a:gdLst>
                  <a:gd name="T0" fmla="*/ 101 w 167"/>
                  <a:gd name="T1" fmla="*/ 162 h 167"/>
                  <a:gd name="T2" fmla="*/ 22 w 167"/>
                  <a:gd name="T3" fmla="*/ 135 h 167"/>
                  <a:gd name="T4" fmla="*/ 5 w 167"/>
                  <a:gd name="T5" fmla="*/ 101 h 167"/>
                  <a:gd name="T6" fmla="*/ 32 w 167"/>
                  <a:gd name="T7" fmla="*/ 22 h 167"/>
                  <a:gd name="T8" fmla="*/ 66 w 167"/>
                  <a:gd name="T9" fmla="*/ 5 h 167"/>
                  <a:gd name="T10" fmla="*/ 146 w 167"/>
                  <a:gd name="T11" fmla="*/ 32 h 167"/>
                  <a:gd name="T12" fmla="*/ 162 w 167"/>
                  <a:gd name="T13" fmla="*/ 66 h 167"/>
                  <a:gd name="T14" fmla="*/ 136 w 167"/>
                  <a:gd name="T15" fmla="*/ 145 h 167"/>
                  <a:gd name="T16" fmla="*/ 101 w 167"/>
                  <a:gd name="T17" fmla="*/ 16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2"/>
                    </a:moveTo>
                    <a:cubicBezTo>
                      <a:pt x="22" y="135"/>
                      <a:pt x="22" y="135"/>
                      <a:pt x="22" y="135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7"/>
                      <a:pt x="52" y="0"/>
                      <a:pt x="66" y="5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60" y="36"/>
                      <a:pt x="167" y="52"/>
                      <a:pt x="162" y="66"/>
                    </a:cubicBezTo>
                    <a:cubicBezTo>
                      <a:pt x="136" y="145"/>
                      <a:pt x="136" y="145"/>
                      <a:pt x="136" y="145"/>
                    </a:cubicBezTo>
                    <a:cubicBezTo>
                      <a:pt x="131" y="159"/>
                      <a:pt x="115" y="167"/>
                      <a:pt x="101" y="162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4" name="Freeform 69">
                <a:extLst>
                  <a:ext uri="{FF2B5EF4-FFF2-40B4-BE49-F238E27FC236}">
                    <a16:creationId xmlns:a16="http://schemas.microsoft.com/office/drawing/2014/main" id="{98E4CDBB-1C85-45B3-B0C9-FFF654584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21034" y="-10002088"/>
                <a:ext cx="494438" cy="496210"/>
              </a:xfrm>
              <a:custGeom>
                <a:avLst/>
                <a:gdLst>
                  <a:gd name="T0" fmla="*/ 101 w 167"/>
                  <a:gd name="T1" fmla="*/ 163 h 167"/>
                  <a:gd name="T2" fmla="*/ 22 w 167"/>
                  <a:gd name="T3" fmla="*/ 136 h 167"/>
                  <a:gd name="T4" fmla="*/ 5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7" y="131"/>
                      <a:pt x="0" y="116"/>
                      <a:pt x="5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5" name="Freeform 70">
                <a:extLst>
                  <a:ext uri="{FF2B5EF4-FFF2-40B4-BE49-F238E27FC236}">
                    <a16:creationId xmlns:a16="http://schemas.microsoft.com/office/drawing/2014/main" id="{5CABD21F-ED39-4948-A449-FE2D856F2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5607" y="-9813055"/>
                <a:ext cx="487757" cy="496210"/>
              </a:xfrm>
              <a:custGeom>
                <a:avLst/>
                <a:gdLst>
                  <a:gd name="T0" fmla="*/ 101 w 167"/>
                  <a:gd name="T1" fmla="*/ 163 h 167"/>
                  <a:gd name="T2" fmla="*/ 21 w 167"/>
                  <a:gd name="T3" fmla="*/ 136 h 167"/>
                  <a:gd name="T4" fmla="*/ 4 w 167"/>
                  <a:gd name="T5" fmla="*/ 101 h 167"/>
                  <a:gd name="T6" fmla="*/ 31 w 167"/>
                  <a:gd name="T7" fmla="*/ 22 h 167"/>
                  <a:gd name="T8" fmla="*/ 66 w 167"/>
                  <a:gd name="T9" fmla="*/ 5 h 167"/>
                  <a:gd name="T10" fmla="*/ 145 w 167"/>
                  <a:gd name="T11" fmla="*/ 32 h 167"/>
                  <a:gd name="T12" fmla="*/ 162 w 167"/>
                  <a:gd name="T13" fmla="*/ 66 h 167"/>
                  <a:gd name="T14" fmla="*/ 135 w 167"/>
                  <a:gd name="T15" fmla="*/ 146 h 167"/>
                  <a:gd name="T16" fmla="*/ 101 w 167"/>
                  <a:gd name="T17" fmla="*/ 16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167">
                    <a:moveTo>
                      <a:pt x="101" y="163"/>
                    </a:moveTo>
                    <a:cubicBezTo>
                      <a:pt x="21" y="136"/>
                      <a:pt x="21" y="136"/>
                      <a:pt x="21" y="136"/>
                    </a:cubicBezTo>
                    <a:cubicBezTo>
                      <a:pt x="7" y="131"/>
                      <a:pt x="0" y="116"/>
                      <a:pt x="4" y="10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6" y="8"/>
                      <a:pt x="52" y="0"/>
                      <a:pt x="66" y="5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9" y="37"/>
                      <a:pt x="167" y="52"/>
                      <a:pt x="162" y="66"/>
                    </a:cubicBezTo>
                    <a:cubicBezTo>
                      <a:pt x="135" y="146"/>
                      <a:pt x="135" y="146"/>
                      <a:pt x="135" y="146"/>
                    </a:cubicBezTo>
                    <a:cubicBezTo>
                      <a:pt x="130" y="160"/>
                      <a:pt x="115" y="167"/>
                      <a:pt x="101" y="163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6" name="Freeform 71">
                <a:extLst>
                  <a:ext uri="{FF2B5EF4-FFF2-40B4-BE49-F238E27FC236}">
                    <a16:creationId xmlns:a16="http://schemas.microsoft.com/office/drawing/2014/main" id="{F2DAFB9E-37FC-44DC-87BC-90A610279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03453" y="-9634150"/>
                <a:ext cx="728294" cy="580599"/>
              </a:xfrm>
              <a:custGeom>
                <a:avLst/>
                <a:gdLst>
                  <a:gd name="T0" fmla="*/ 182 w 248"/>
                  <a:gd name="T1" fmla="*/ 190 h 195"/>
                  <a:gd name="T2" fmla="*/ 22 w 248"/>
                  <a:gd name="T3" fmla="*/ 136 h 195"/>
                  <a:gd name="T4" fmla="*/ 5 w 248"/>
                  <a:gd name="T5" fmla="*/ 101 h 195"/>
                  <a:gd name="T6" fmla="*/ 32 w 248"/>
                  <a:gd name="T7" fmla="*/ 22 h 195"/>
                  <a:gd name="T8" fmla="*/ 66 w 248"/>
                  <a:gd name="T9" fmla="*/ 5 h 195"/>
                  <a:gd name="T10" fmla="*/ 226 w 248"/>
                  <a:gd name="T11" fmla="*/ 59 h 195"/>
                  <a:gd name="T12" fmla="*/ 243 w 248"/>
                  <a:gd name="T13" fmla="*/ 93 h 195"/>
                  <a:gd name="T14" fmla="*/ 217 w 248"/>
                  <a:gd name="T15" fmla="*/ 173 h 195"/>
                  <a:gd name="T16" fmla="*/ 182 w 248"/>
                  <a:gd name="T17" fmla="*/ 19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8" h="195">
                    <a:moveTo>
                      <a:pt x="182" y="190"/>
                    </a:moveTo>
                    <a:cubicBezTo>
                      <a:pt x="22" y="136"/>
                      <a:pt x="22" y="136"/>
                      <a:pt x="22" y="136"/>
                    </a:cubicBezTo>
                    <a:cubicBezTo>
                      <a:pt x="8" y="131"/>
                      <a:pt x="0" y="115"/>
                      <a:pt x="5" y="10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7" y="8"/>
                      <a:pt x="52" y="0"/>
                      <a:pt x="66" y="5"/>
                    </a:cubicBezTo>
                    <a:cubicBezTo>
                      <a:pt x="226" y="59"/>
                      <a:pt x="226" y="59"/>
                      <a:pt x="226" y="59"/>
                    </a:cubicBezTo>
                    <a:cubicBezTo>
                      <a:pt x="241" y="64"/>
                      <a:pt x="248" y="79"/>
                      <a:pt x="243" y="93"/>
                    </a:cubicBezTo>
                    <a:cubicBezTo>
                      <a:pt x="217" y="173"/>
                      <a:pt x="217" y="173"/>
                      <a:pt x="217" y="173"/>
                    </a:cubicBezTo>
                    <a:cubicBezTo>
                      <a:pt x="212" y="187"/>
                      <a:pt x="196" y="195"/>
                      <a:pt x="182" y="190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7" name="Freeform 72">
                <a:extLst>
                  <a:ext uri="{FF2B5EF4-FFF2-40B4-BE49-F238E27FC236}">
                    <a16:creationId xmlns:a16="http://schemas.microsoft.com/office/drawing/2014/main" id="{84573F77-42BC-40C3-B969-9F1445186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8359" y="-12371743"/>
                <a:ext cx="507801" cy="367938"/>
              </a:xfrm>
              <a:custGeom>
                <a:avLst/>
                <a:gdLst>
                  <a:gd name="T0" fmla="*/ 123 w 172"/>
                  <a:gd name="T1" fmla="*/ 119 h 124"/>
                  <a:gd name="T2" fmla="*/ 22 w 172"/>
                  <a:gd name="T3" fmla="*/ 85 h 124"/>
                  <a:gd name="T4" fmla="*/ 5 w 172"/>
                  <a:gd name="T5" fmla="*/ 51 h 124"/>
                  <a:gd name="T6" fmla="*/ 15 w 172"/>
                  <a:gd name="T7" fmla="*/ 21 h 124"/>
                  <a:gd name="T8" fmla="*/ 49 w 172"/>
                  <a:gd name="T9" fmla="*/ 4 h 124"/>
                  <a:gd name="T10" fmla="*/ 150 w 172"/>
                  <a:gd name="T11" fmla="*/ 39 h 124"/>
                  <a:gd name="T12" fmla="*/ 167 w 172"/>
                  <a:gd name="T13" fmla="*/ 73 h 124"/>
                  <a:gd name="T14" fmla="*/ 157 w 172"/>
                  <a:gd name="T15" fmla="*/ 102 h 124"/>
                  <a:gd name="T16" fmla="*/ 123 w 172"/>
                  <a:gd name="T17" fmla="*/ 11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4">
                    <a:moveTo>
                      <a:pt x="123" y="119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8" y="80"/>
                      <a:pt x="0" y="65"/>
                      <a:pt x="5" y="5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20" y="7"/>
                      <a:pt x="35" y="0"/>
                      <a:pt x="49" y="4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5" y="43"/>
                      <a:pt x="172" y="59"/>
                      <a:pt x="167" y="73"/>
                    </a:cubicBezTo>
                    <a:cubicBezTo>
                      <a:pt x="157" y="102"/>
                      <a:pt x="157" y="102"/>
                      <a:pt x="157" y="102"/>
                    </a:cubicBezTo>
                    <a:cubicBezTo>
                      <a:pt x="153" y="116"/>
                      <a:pt x="137" y="124"/>
                      <a:pt x="123" y="119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8" name="Freeform 73">
                <a:extLst>
                  <a:ext uri="{FF2B5EF4-FFF2-40B4-BE49-F238E27FC236}">
                    <a16:creationId xmlns:a16="http://schemas.microsoft.com/office/drawing/2014/main" id="{4E9EA683-123E-48E9-9A99-B55845A4F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3021" y="-12172584"/>
                <a:ext cx="507801" cy="371313"/>
              </a:xfrm>
              <a:custGeom>
                <a:avLst/>
                <a:gdLst>
                  <a:gd name="T0" fmla="*/ 123 w 172"/>
                  <a:gd name="T1" fmla="*/ 120 h 125"/>
                  <a:gd name="T2" fmla="*/ 22 w 172"/>
                  <a:gd name="T3" fmla="*/ 86 h 125"/>
                  <a:gd name="T4" fmla="*/ 5 w 172"/>
                  <a:gd name="T5" fmla="*/ 51 h 125"/>
                  <a:gd name="T6" fmla="*/ 15 w 172"/>
                  <a:gd name="T7" fmla="*/ 22 h 125"/>
                  <a:gd name="T8" fmla="*/ 49 w 172"/>
                  <a:gd name="T9" fmla="*/ 5 h 125"/>
                  <a:gd name="T10" fmla="*/ 150 w 172"/>
                  <a:gd name="T11" fmla="*/ 39 h 125"/>
                  <a:gd name="T12" fmla="*/ 167 w 172"/>
                  <a:gd name="T13" fmla="*/ 74 h 125"/>
                  <a:gd name="T14" fmla="*/ 158 w 172"/>
                  <a:gd name="T15" fmla="*/ 103 h 125"/>
                  <a:gd name="T16" fmla="*/ 123 w 172"/>
                  <a:gd name="T17" fmla="*/ 12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5">
                    <a:moveTo>
                      <a:pt x="123" y="120"/>
                    </a:moveTo>
                    <a:cubicBezTo>
                      <a:pt x="22" y="86"/>
                      <a:pt x="22" y="86"/>
                      <a:pt x="22" y="86"/>
                    </a:cubicBezTo>
                    <a:cubicBezTo>
                      <a:pt x="8" y="81"/>
                      <a:pt x="0" y="65"/>
                      <a:pt x="5" y="5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20" y="8"/>
                      <a:pt x="35" y="0"/>
                      <a:pt x="49" y="5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5" y="44"/>
                      <a:pt x="172" y="60"/>
                      <a:pt x="167" y="74"/>
                    </a:cubicBezTo>
                    <a:cubicBezTo>
                      <a:pt x="158" y="103"/>
                      <a:pt x="158" y="103"/>
                      <a:pt x="158" y="103"/>
                    </a:cubicBezTo>
                    <a:cubicBezTo>
                      <a:pt x="153" y="117"/>
                      <a:pt x="137" y="125"/>
                      <a:pt x="123" y="120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79" name="Freeform 74">
                <a:extLst>
                  <a:ext uri="{FF2B5EF4-FFF2-40B4-BE49-F238E27FC236}">
                    <a16:creationId xmlns:a16="http://schemas.microsoft.com/office/drawing/2014/main" id="{2364B2DC-3C26-489F-85D2-177A103F2A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7638" y="-11973425"/>
                <a:ext cx="507801" cy="367938"/>
              </a:xfrm>
              <a:custGeom>
                <a:avLst/>
                <a:gdLst>
                  <a:gd name="T0" fmla="*/ 123 w 172"/>
                  <a:gd name="T1" fmla="*/ 119 h 124"/>
                  <a:gd name="T2" fmla="*/ 22 w 172"/>
                  <a:gd name="T3" fmla="*/ 85 h 124"/>
                  <a:gd name="T4" fmla="*/ 5 w 172"/>
                  <a:gd name="T5" fmla="*/ 51 h 124"/>
                  <a:gd name="T6" fmla="*/ 14 w 172"/>
                  <a:gd name="T7" fmla="*/ 21 h 124"/>
                  <a:gd name="T8" fmla="*/ 49 w 172"/>
                  <a:gd name="T9" fmla="*/ 4 h 124"/>
                  <a:gd name="T10" fmla="*/ 150 w 172"/>
                  <a:gd name="T11" fmla="*/ 39 h 124"/>
                  <a:gd name="T12" fmla="*/ 167 w 172"/>
                  <a:gd name="T13" fmla="*/ 73 h 124"/>
                  <a:gd name="T14" fmla="*/ 157 w 172"/>
                  <a:gd name="T15" fmla="*/ 102 h 124"/>
                  <a:gd name="T16" fmla="*/ 123 w 172"/>
                  <a:gd name="T17" fmla="*/ 11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4">
                    <a:moveTo>
                      <a:pt x="123" y="119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7" y="80"/>
                      <a:pt x="0" y="65"/>
                      <a:pt x="5" y="5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9" y="7"/>
                      <a:pt x="35" y="0"/>
                      <a:pt x="49" y="4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4" y="43"/>
                      <a:pt x="172" y="59"/>
                      <a:pt x="167" y="73"/>
                    </a:cubicBezTo>
                    <a:cubicBezTo>
                      <a:pt x="157" y="102"/>
                      <a:pt x="157" y="102"/>
                      <a:pt x="157" y="102"/>
                    </a:cubicBezTo>
                    <a:cubicBezTo>
                      <a:pt x="152" y="116"/>
                      <a:pt x="137" y="124"/>
                      <a:pt x="123" y="119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0" name="Freeform 75">
                <a:extLst>
                  <a:ext uri="{FF2B5EF4-FFF2-40B4-BE49-F238E27FC236}">
                    <a16:creationId xmlns:a16="http://schemas.microsoft.com/office/drawing/2014/main" id="{47D95A1B-C004-4AC1-8936-625739915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619" y="-11774266"/>
                <a:ext cx="507801" cy="371313"/>
              </a:xfrm>
              <a:custGeom>
                <a:avLst/>
                <a:gdLst>
                  <a:gd name="T0" fmla="*/ 123 w 172"/>
                  <a:gd name="T1" fmla="*/ 120 h 125"/>
                  <a:gd name="T2" fmla="*/ 22 w 172"/>
                  <a:gd name="T3" fmla="*/ 86 h 125"/>
                  <a:gd name="T4" fmla="*/ 5 w 172"/>
                  <a:gd name="T5" fmla="*/ 51 h 125"/>
                  <a:gd name="T6" fmla="*/ 15 w 172"/>
                  <a:gd name="T7" fmla="*/ 22 h 125"/>
                  <a:gd name="T8" fmla="*/ 49 w 172"/>
                  <a:gd name="T9" fmla="*/ 5 h 125"/>
                  <a:gd name="T10" fmla="*/ 150 w 172"/>
                  <a:gd name="T11" fmla="*/ 39 h 125"/>
                  <a:gd name="T12" fmla="*/ 167 w 172"/>
                  <a:gd name="T13" fmla="*/ 74 h 125"/>
                  <a:gd name="T14" fmla="*/ 157 w 172"/>
                  <a:gd name="T15" fmla="*/ 103 h 125"/>
                  <a:gd name="T16" fmla="*/ 123 w 172"/>
                  <a:gd name="T17" fmla="*/ 12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5">
                    <a:moveTo>
                      <a:pt x="123" y="120"/>
                    </a:moveTo>
                    <a:cubicBezTo>
                      <a:pt x="22" y="86"/>
                      <a:pt x="22" y="86"/>
                      <a:pt x="22" y="86"/>
                    </a:cubicBezTo>
                    <a:cubicBezTo>
                      <a:pt x="8" y="81"/>
                      <a:pt x="0" y="65"/>
                      <a:pt x="5" y="5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9" y="8"/>
                      <a:pt x="35" y="0"/>
                      <a:pt x="49" y="5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4" y="44"/>
                      <a:pt x="172" y="60"/>
                      <a:pt x="167" y="74"/>
                    </a:cubicBezTo>
                    <a:cubicBezTo>
                      <a:pt x="157" y="103"/>
                      <a:pt x="157" y="103"/>
                      <a:pt x="157" y="103"/>
                    </a:cubicBezTo>
                    <a:cubicBezTo>
                      <a:pt x="152" y="117"/>
                      <a:pt x="137" y="125"/>
                      <a:pt x="123" y="120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1" name="Freeform 76">
                <a:extLst>
                  <a:ext uri="{FF2B5EF4-FFF2-40B4-BE49-F238E27FC236}">
                    <a16:creationId xmlns:a16="http://schemas.microsoft.com/office/drawing/2014/main" id="{3D44AB81-26D1-4C33-806D-3CB817769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326" y="-11561604"/>
                <a:ext cx="507801" cy="367938"/>
              </a:xfrm>
              <a:custGeom>
                <a:avLst/>
                <a:gdLst>
                  <a:gd name="T0" fmla="*/ 123 w 172"/>
                  <a:gd name="T1" fmla="*/ 119 h 124"/>
                  <a:gd name="T2" fmla="*/ 22 w 172"/>
                  <a:gd name="T3" fmla="*/ 85 h 124"/>
                  <a:gd name="T4" fmla="*/ 5 w 172"/>
                  <a:gd name="T5" fmla="*/ 51 h 124"/>
                  <a:gd name="T6" fmla="*/ 15 w 172"/>
                  <a:gd name="T7" fmla="*/ 21 h 124"/>
                  <a:gd name="T8" fmla="*/ 49 w 172"/>
                  <a:gd name="T9" fmla="*/ 4 h 124"/>
                  <a:gd name="T10" fmla="*/ 151 w 172"/>
                  <a:gd name="T11" fmla="*/ 39 h 124"/>
                  <a:gd name="T12" fmla="*/ 168 w 172"/>
                  <a:gd name="T13" fmla="*/ 73 h 124"/>
                  <a:gd name="T14" fmla="*/ 158 w 172"/>
                  <a:gd name="T15" fmla="*/ 102 h 124"/>
                  <a:gd name="T16" fmla="*/ 123 w 172"/>
                  <a:gd name="T17" fmla="*/ 11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4">
                    <a:moveTo>
                      <a:pt x="123" y="119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8" y="80"/>
                      <a:pt x="0" y="65"/>
                      <a:pt x="5" y="5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20" y="7"/>
                      <a:pt x="35" y="0"/>
                      <a:pt x="49" y="4"/>
                    </a:cubicBezTo>
                    <a:cubicBezTo>
                      <a:pt x="151" y="39"/>
                      <a:pt x="151" y="39"/>
                      <a:pt x="151" y="39"/>
                    </a:cubicBezTo>
                    <a:cubicBezTo>
                      <a:pt x="165" y="43"/>
                      <a:pt x="172" y="59"/>
                      <a:pt x="168" y="73"/>
                    </a:cubicBezTo>
                    <a:cubicBezTo>
                      <a:pt x="158" y="102"/>
                      <a:pt x="158" y="102"/>
                      <a:pt x="158" y="102"/>
                    </a:cubicBezTo>
                    <a:cubicBezTo>
                      <a:pt x="153" y="116"/>
                      <a:pt x="137" y="124"/>
                      <a:pt x="123" y="119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2" name="Freeform 77">
                <a:extLst>
                  <a:ext uri="{FF2B5EF4-FFF2-40B4-BE49-F238E27FC236}">
                    <a16:creationId xmlns:a16="http://schemas.microsoft.com/office/drawing/2014/main" id="{1A141B09-63CB-4679-9AB6-30717A67E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306" y="-11362445"/>
                <a:ext cx="507801" cy="371313"/>
              </a:xfrm>
              <a:custGeom>
                <a:avLst/>
                <a:gdLst>
                  <a:gd name="T0" fmla="*/ 123 w 172"/>
                  <a:gd name="T1" fmla="*/ 120 h 125"/>
                  <a:gd name="T2" fmla="*/ 22 w 172"/>
                  <a:gd name="T3" fmla="*/ 86 h 125"/>
                  <a:gd name="T4" fmla="*/ 5 w 172"/>
                  <a:gd name="T5" fmla="*/ 51 h 125"/>
                  <a:gd name="T6" fmla="*/ 15 w 172"/>
                  <a:gd name="T7" fmla="*/ 22 h 125"/>
                  <a:gd name="T8" fmla="*/ 49 w 172"/>
                  <a:gd name="T9" fmla="*/ 5 h 125"/>
                  <a:gd name="T10" fmla="*/ 151 w 172"/>
                  <a:gd name="T11" fmla="*/ 39 h 125"/>
                  <a:gd name="T12" fmla="*/ 168 w 172"/>
                  <a:gd name="T13" fmla="*/ 74 h 125"/>
                  <a:gd name="T14" fmla="*/ 158 w 172"/>
                  <a:gd name="T15" fmla="*/ 103 h 125"/>
                  <a:gd name="T16" fmla="*/ 123 w 172"/>
                  <a:gd name="T17" fmla="*/ 12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5">
                    <a:moveTo>
                      <a:pt x="123" y="120"/>
                    </a:moveTo>
                    <a:cubicBezTo>
                      <a:pt x="22" y="86"/>
                      <a:pt x="22" y="86"/>
                      <a:pt x="22" y="86"/>
                    </a:cubicBezTo>
                    <a:cubicBezTo>
                      <a:pt x="8" y="81"/>
                      <a:pt x="0" y="65"/>
                      <a:pt x="5" y="5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20" y="8"/>
                      <a:pt x="35" y="0"/>
                      <a:pt x="49" y="5"/>
                    </a:cubicBezTo>
                    <a:cubicBezTo>
                      <a:pt x="151" y="39"/>
                      <a:pt x="151" y="39"/>
                      <a:pt x="151" y="39"/>
                    </a:cubicBezTo>
                    <a:cubicBezTo>
                      <a:pt x="165" y="44"/>
                      <a:pt x="172" y="60"/>
                      <a:pt x="168" y="74"/>
                    </a:cubicBezTo>
                    <a:cubicBezTo>
                      <a:pt x="158" y="103"/>
                      <a:pt x="158" y="103"/>
                      <a:pt x="158" y="103"/>
                    </a:cubicBezTo>
                    <a:cubicBezTo>
                      <a:pt x="153" y="117"/>
                      <a:pt x="137" y="125"/>
                      <a:pt x="123" y="120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3" name="Freeform 78">
                <a:extLst>
                  <a:ext uri="{FF2B5EF4-FFF2-40B4-BE49-F238E27FC236}">
                    <a16:creationId xmlns:a16="http://schemas.microsoft.com/office/drawing/2014/main" id="{08F68F26-833F-495B-9BE5-BAF8DFF85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9605" y="-11163286"/>
                <a:ext cx="507801" cy="367938"/>
              </a:xfrm>
              <a:custGeom>
                <a:avLst/>
                <a:gdLst>
                  <a:gd name="T0" fmla="*/ 123 w 172"/>
                  <a:gd name="T1" fmla="*/ 119 h 124"/>
                  <a:gd name="T2" fmla="*/ 22 w 172"/>
                  <a:gd name="T3" fmla="*/ 85 h 124"/>
                  <a:gd name="T4" fmla="*/ 5 w 172"/>
                  <a:gd name="T5" fmla="*/ 50 h 124"/>
                  <a:gd name="T6" fmla="*/ 15 w 172"/>
                  <a:gd name="T7" fmla="*/ 21 h 124"/>
                  <a:gd name="T8" fmla="*/ 49 w 172"/>
                  <a:gd name="T9" fmla="*/ 4 h 124"/>
                  <a:gd name="T10" fmla="*/ 150 w 172"/>
                  <a:gd name="T11" fmla="*/ 39 h 124"/>
                  <a:gd name="T12" fmla="*/ 167 w 172"/>
                  <a:gd name="T13" fmla="*/ 73 h 124"/>
                  <a:gd name="T14" fmla="*/ 157 w 172"/>
                  <a:gd name="T15" fmla="*/ 102 h 124"/>
                  <a:gd name="T16" fmla="*/ 123 w 172"/>
                  <a:gd name="T17" fmla="*/ 11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4">
                    <a:moveTo>
                      <a:pt x="123" y="119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8" y="80"/>
                      <a:pt x="0" y="65"/>
                      <a:pt x="5" y="5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9" y="7"/>
                      <a:pt x="35" y="0"/>
                      <a:pt x="49" y="4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4" y="43"/>
                      <a:pt x="172" y="59"/>
                      <a:pt x="167" y="73"/>
                    </a:cubicBezTo>
                    <a:cubicBezTo>
                      <a:pt x="157" y="102"/>
                      <a:pt x="157" y="102"/>
                      <a:pt x="157" y="102"/>
                    </a:cubicBezTo>
                    <a:cubicBezTo>
                      <a:pt x="153" y="116"/>
                      <a:pt x="137" y="124"/>
                      <a:pt x="123" y="119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4" name="Freeform 79">
                <a:extLst>
                  <a:ext uri="{FF2B5EF4-FFF2-40B4-BE49-F238E27FC236}">
                    <a16:creationId xmlns:a16="http://schemas.microsoft.com/office/drawing/2014/main" id="{FFC37810-78FD-4B17-BCC7-5FE304E8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7585" y="-10964127"/>
                <a:ext cx="507801" cy="371313"/>
              </a:xfrm>
              <a:custGeom>
                <a:avLst/>
                <a:gdLst>
                  <a:gd name="T0" fmla="*/ 123 w 172"/>
                  <a:gd name="T1" fmla="*/ 120 h 125"/>
                  <a:gd name="T2" fmla="*/ 22 w 172"/>
                  <a:gd name="T3" fmla="*/ 86 h 125"/>
                  <a:gd name="T4" fmla="*/ 5 w 172"/>
                  <a:gd name="T5" fmla="*/ 51 h 125"/>
                  <a:gd name="T6" fmla="*/ 15 w 172"/>
                  <a:gd name="T7" fmla="*/ 22 h 125"/>
                  <a:gd name="T8" fmla="*/ 49 w 172"/>
                  <a:gd name="T9" fmla="*/ 5 h 125"/>
                  <a:gd name="T10" fmla="*/ 150 w 172"/>
                  <a:gd name="T11" fmla="*/ 39 h 125"/>
                  <a:gd name="T12" fmla="*/ 167 w 172"/>
                  <a:gd name="T13" fmla="*/ 74 h 125"/>
                  <a:gd name="T14" fmla="*/ 157 w 172"/>
                  <a:gd name="T15" fmla="*/ 103 h 125"/>
                  <a:gd name="T16" fmla="*/ 123 w 172"/>
                  <a:gd name="T17" fmla="*/ 12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5">
                    <a:moveTo>
                      <a:pt x="123" y="120"/>
                    </a:moveTo>
                    <a:cubicBezTo>
                      <a:pt x="22" y="86"/>
                      <a:pt x="22" y="86"/>
                      <a:pt x="22" y="86"/>
                    </a:cubicBezTo>
                    <a:cubicBezTo>
                      <a:pt x="8" y="81"/>
                      <a:pt x="0" y="65"/>
                      <a:pt x="5" y="5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20" y="8"/>
                      <a:pt x="35" y="0"/>
                      <a:pt x="49" y="5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4" y="44"/>
                      <a:pt x="172" y="60"/>
                      <a:pt x="167" y="74"/>
                    </a:cubicBezTo>
                    <a:cubicBezTo>
                      <a:pt x="157" y="103"/>
                      <a:pt x="157" y="103"/>
                      <a:pt x="157" y="103"/>
                    </a:cubicBezTo>
                    <a:cubicBezTo>
                      <a:pt x="153" y="117"/>
                      <a:pt x="137" y="125"/>
                      <a:pt x="123" y="120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5" name="Freeform 80">
                <a:extLst>
                  <a:ext uri="{FF2B5EF4-FFF2-40B4-BE49-F238E27FC236}">
                    <a16:creationId xmlns:a16="http://schemas.microsoft.com/office/drawing/2014/main" id="{E6D485F6-67AA-4DA8-A3B1-1FCB90B30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611" y="-10754841"/>
                <a:ext cx="507801" cy="367938"/>
              </a:xfrm>
              <a:custGeom>
                <a:avLst/>
                <a:gdLst>
                  <a:gd name="T0" fmla="*/ 123 w 172"/>
                  <a:gd name="T1" fmla="*/ 119 h 124"/>
                  <a:gd name="T2" fmla="*/ 21 w 172"/>
                  <a:gd name="T3" fmla="*/ 85 h 124"/>
                  <a:gd name="T4" fmla="*/ 4 w 172"/>
                  <a:gd name="T5" fmla="*/ 51 h 124"/>
                  <a:gd name="T6" fmla="*/ 14 w 172"/>
                  <a:gd name="T7" fmla="*/ 21 h 124"/>
                  <a:gd name="T8" fmla="*/ 49 w 172"/>
                  <a:gd name="T9" fmla="*/ 4 h 124"/>
                  <a:gd name="T10" fmla="*/ 150 w 172"/>
                  <a:gd name="T11" fmla="*/ 39 h 124"/>
                  <a:gd name="T12" fmla="*/ 167 w 172"/>
                  <a:gd name="T13" fmla="*/ 73 h 124"/>
                  <a:gd name="T14" fmla="*/ 157 w 172"/>
                  <a:gd name="T15" fmla="*/ 102 h 124"/>
                  <a:gd name="T16" fmla="*/ 123 w 172"/>
                  <a:gd name="T17" fmla="*/ 11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4">
                    <a:moveTo>
                      <a:pt x="123" y="119"/>
                    </a:moveTo>
                    <a:cubicBezTo>
                      <a:pt x="21" y="85"/>
                      <a:pt x="21" y="85"/>
                      <a:pt x="21" y="85"/>
                    </a:cubicBezTo>
                    <a:cubicBezTo>
                      <a:pt x="7" y="80"/>
                      <a:pt x="0" y="65"/>
                      <a:pt x="4" y="5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9" y="7"/>
                      <a:pt x="34" y="0"/>
                      <a:pt x="49" y="4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4" y="43"/>
                      <a:pt x="172" y="59"/>
                      <a:pt x="167" y="73"/>
                    </a:cubicBezTo>
                    <a:cubicBezTo>
                      <a:pt x="157" y="102"/>
                      <a:pt x="157" y="102"/>
                      <a:pt x="157" y="102"/>
                    </a:cubicBezTo>
                    <a:cubicBezTo>
                      <a:pt x="152" y="116"/>
                      <a:pt x="137" y="124"/>
                      <a:pt x="123" y="119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6" name="Freeform 81">
                <a:extLst>
                  <a:ext uri="{FF2B5EF4-FFF2-40B4-BE49-F238E27FC236}">
                    <a16:creationId xmlns:a16="http://schemas.microsoft.com/office/drawing/2014/main" id="{7485516B-287B-412F-8741-01B3DFDBC3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3591" y="-10555682"/>
                <a:ext cx="507801" cy="371313"/>
              </a:xfrm>
              <a:custGeom>
                <a:avLst/>
                <a:gdLst>
                  <a:gd name="T0" fmla="*/ 123 w 172"/>
                  <a:gd name="T1" fmla="*/ 120 h 125"/>
                  <a:gd name="T2" fmla="*/ 21 w 172"/>
                  <a:gd name="T3" fmla="*/ 86 h 125"/>
                  <a:gd name="T4" fmla="*/ 4 w 172"/>
                  <a:gd name="T5" fmla="*/ 51 h 125"/>
                  <a:gd name="T6" fmla="*/ 14 w 172"/>
                  <a:gd name="T7" fmla="*/ 22 h 125"/>
                  <a:gd name="T8" fmla="*/ 49 w 172"/>
                  <a:gd name="T9" fmla="*/ 5 h 125"/>
                  <a:gd name="T10" fmla="*/ 150 w 172"/>
                  <a:gd name="T11" fmla="*/ 39 h 125"/>
                  <a:gd name="T12" fmla="*/ 167 w 172"/>
                  <a:gd name="T13" fmla="*/ 74 h 125"/>
                  <a:gd name="T14" fmla="*/ 157 w 172"/>
                  <a:gd name="T15" fmla="*/ 103 h 125"/>
                  <a:gd name="T16" fmla="*/ 123 w 172"/>
                  <a:gd name="T17" fmla="*/ 12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5">
                    <a:moveTo>
                      <a:pt x="123" y="120"/>
                    </a:moveTo>
                    <a:cubicBezTo>
                      <a:pt x="21" y="86"/>
                      <a:pt x="21" y="86"/>
                      <a:pt x="21" y="86"/>
                    </a:cubicBezTo>
                    <a:cubicBezTo>
                      <a:pt x="7" y="81"/>
                      <a:pt x="0" y="65"/>
                      <a:pt x="4" y="5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9" y="8"/>
                      <a:pt x="35" y="0"/>
                      <a:pt x="49" y="5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4" y="44"/>
                      <a:pt x="172" y="60"/>
                      <a:pt x="167" y="74"/>
                    </a:cubicBezTo>
                    <a:cubicBezTo>
                      <a:pt x="157" y="103"/>
                      <a:pt x="157" y="103"/>
                      <a:pt x="157" y="103"/>
                    </a:cubicBezTo>
                    <a:cubicBezTo>
                      <a:pt x="152" y="117"/>
                      <a:pt x="137" y="125"/>
                      <a:pt x="123" y="120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7" name="Freeform 82">
                <a:extLst>
                  <a:ext uri="{FF2B5EF4-FFF2-40B4-BE49-F238E27FC236}">
                    <a16:creationId xmlns:a16="http://schemas.microsoft.com/office/drawing/2014/main" id="{05BDDAA4-C3DF-4F94-8B86-20D5FD5DD4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8209" y="-10356523"/>
                <a:ext cx="507801" cy="367938"/>
              </a:xfrm>
              <a:custGeom>
                <a:avLst/>
                <a:gdLst>
                  <a:gd name="T0" fmla="*/ 123 w 172"/>
                  <a:gd name="T1" fmla="*/ 119 h 124"/>
                  <a:gd name="T2" fmla="*/ 22 w 172"/>
                  <a:gd name="T3" fmla="*/ 85 h 124"/>
                  <a:gd name="T4" fmla="*/ 5 w 172"/>
                  <a:gd name="T5" fmla="*/ 50 h 124"/>
                  <a:gd name="T6" fmla="*/ 15 w 172"/>
                  <a:gd name="T7" fmla="*/ 21 h 124"/>
                  <a:gd name="T8" fmla="*/ 49 w 172"/>
                  <a:gd name="T9" fmla="*/ 4 h 124"/>
                  <a:gd name="T10" fmla="*/ 150 w 172"/>
                  <a:gd name="T11" fmla="*/ 39 h 124"/>
                  <a:gd name="T12" fmla="*/ 167 w 172"/>
                  <a:gd name="T13" fmla="*/ 73 h 124"/>
                  <a:gd name="T14" fmla="*/ 157 w 172"/>
                  <a:gd name="T15" fmla="*/ 102 h 124"/>
                  <a:gd name="T16" fmla="*/ 123 w 172"/>
                  <a:gd name="T17" fmla="*/ 11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4">
                    <a:moveTo>
                      <a:pt x="123" y="119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8" y="80"/>
                      <a:pt x="0" y="65"/>
                      <a:pt x="5" y="5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20" y="7"/>
                      <a:pt x="35" y="0"/>
                      <a:pt x="49" y="4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5" y="43"/>
                      <a:pt x="172" y="59"/>
                      <a:pt x="167" y="73"/>
                    </a:cubicBezTo>
                    <a:cubicBezTo>
                      <a:pt x="157" y="102"/>
                      <a:pt x="157" y="102"/>
                      <a:pt x="157" y="102"/>
                    </a:cubicBezTo>
                    <a:cubicBezTo>
                      <a:pt x="153" y="116"/>
                      <a:pt x="137" y="124"/>
                      <a:pt x="123" y="119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8" name="Freeform 83">
                <a:extLst>
                  <a:ext uri="{FF2B5EF4-FFF2-40B4-BE49-F238E27FC236}">
                    <a16:creationId xmlns:a16="http://schemas.microsoft.com/office/drawing/2014/main" id="{C46FF2B2-F4D9-4D59-B70C-8772EDC30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6189" y="-10157364"/>
                <a:ext cx="507801" cy="371313"/>
              </a:xfrm>
              <a:custGeom>
                <a:avLst/>
                <a:gdLst>
                  <a:gd name="T0" fmla="*/ 123 w 172"/>
                  <a:gd name="T1" fmla="*/ 120 h 125"/>
                  <a:gd name="T2" fmla="*/ 22 w 172"/>
                  <a:gd name="T3" fmla="*/ 86 h 125"/>
                  <a:gd name="T4" fmla="*/ 5 w 172"/>
                  <a:gd name="T5" fmla="*/ 51 h 125"/>
                  <a:gd name="T6" fmla="*/ 15 w 172"/>
                  <a:gd name="T7" fmla="*/ 22 h 125"/>
                  <a:gd name="T8" fmla="*/ 49 w 172"/>
                  <a:gd name="T9" fmla="*/ 5 h 125"/>
                  <a:gd name="T10" fmla="*/ 150 w 172"/>
                  <a:gd name="T11" fmla="*/ 39 h 125"/>
                  <a:gd name="T12" fmla="*/ 167 w 172"/>
                  <a:gd name="T13" fmla="*/ 74 h 125"/>
                  <a:gd name="T14" fmla="*/ 158 w 172"/>
                  <a:gd name="T15" fmla="*/ 103 h 125"/>
                  <a:gd name="T16" fmla="*/ 123 w 172"/>
                  <a:gd name="T17" fmla="*/ 12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5">
                    <a:moveTo>
                      <a:pt x="123" y="120"/>
                    </a:moveTo>
                    <a:cubicBezTo>
                      <a:pt x="22" y="86"/>
                      <a:pt x="22" y="86"/>
                      <a:pt x="22" y="86"/>
                    </a:cubicBezTo>
                    <a:cubicBezTo>
                      <a:pt x="8" y="81"/>
                      <a:pt x="0" y="65"/>
                      <a:pt x="5" y="5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20" y="8"/>
                      <a:pt x="35" y="0"/>
                      <a:pt x="49" y="5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5" y="44"/>
                      <a:pt x="172" y="60"/>
                      <a:pt x="167" y="74"/>
                    </a:cubicBezTo>
                    <a:cubicBezTo>
                      <a:pt x="158" y="103"/>
                      <a:pt x="158" y="103"/>
                      <a:pt x="158" y="103"/>
                    </a:cubicBezTo>
                    <a:cubicBezTo>
                      <a:pt x="153" y="117"/>
                      <a:pt x="137" y="125"/>
                      <a:pt x="123" y="120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89" name="Freeform 84">
                <a:extLst>
                  <a:ext uri="{FF2B5EF4-FFF2-40B4-BE49-F238E27FC236}">
                    <a16:creationId xmlns:a16="http://schemas.microsoft.com/office/drawing/2014/main" id="{30B950AD-0130-414C-80C7-CB877C831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50896" y="-9944703"/>
                <a:ext cx="507801" cy="367938"/>
              </a:xfrm>
              <a:custGeom>
                <a:avLst/>
                <a:gdLst>
                  <a:gd name="T0" fmla="*/ 123 w 172"/>
                  <a:gd name="T1" fmla="*/ 119 h 124"/>
                  <a:gd name="T2" fmla="*/ 22 w 172"/>
                  <a:gd name="T3" fmla="*/ 85 h 124"/>
                  <a:gd name="T4" fmla="*/ 5 w 172"/>
                  <a:gd name="T5" fmla="*/ 50 h 124"/>
                  <a:gd name="T6" fmla="*/ 14 w 172"/>
                  <a:gd name="T7" fmla="*/ 21 h 124"/>
                  <a:gd name="T8" fmla="*/ 49 w 172"/>
                  <a:gd name="T9" fmla="*/ 4 h 124"/>
                  <a:gd name="T10" fmla="*/ 150 w 172"/>
                  <a:gd name="T11" fmla="*/ 39 h 124"/>
                  <a:gd name="T12" fmla="*/ 167 w 172"/>
                  <a:gd name="T13" fmla="*/ 73 h 124"/>
                  <a:gd name="T14" fmla="*/ 157 w 172"/>
                  <a:gd name="T15" fmla="*/ 102 h 124"/>
                  <a:gd name="T16" fmla="*/ 123 w 172"/>
                  <a:gd name="T17" fmla="*/ 11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24">
                    <a:moveTo>
                      <a:pt x="123" y="119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7" y="80"/>
                      <a:pt x="0" y="65"/>
                      <a:pt x="5" y="50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9" y="7"/>
                      <a:pt x="35" y="0"/>
                      <a:pt x="49" y="4"/>
                    </a:cubicBezTo>
                    <a:cubicBezTo>
                      <a:pt x="150" y="39"/>
                      <a:pt x="150" y="39"/>
                      <a:pt x="150" y="39"/>
                    </a:cubicBezTo>
                    <a:cubicBezTo>
                      <a:pt x="164" y="43"/>
                      <a:pt x="172" y="59"/>
                      <a:pt x="167" y="73"/>
                    </a:cubicBezTo>
                    <a:cubicBezTo>
                      <a:pt x="157" y="102"/>
                      <a:pt x="157" y="102"/>
                      <a:pt x="157" y="102"/>
                    </a:cubicBezTo>
                    <a:cubicBezTo>
                      <a:pt x="152" y="116"/>
                      <a:pt x="137" y="124"/>
                      <a:pt x="123" y="119"/>
                    </a:cubicBezTo>
                    <a:close/>
                  </a:path>
                </a:pathLst>
              </a:custGeom>
              <a:solidFill>
                <a:srgbClr val="282F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90" name="Freeform 85">
                <a:extLst>
                  <a:ext uri="{FF2B5EF4-FFF2-40B4-BE49-F238E27FC236}">
                    <a16:creationId xmlns:a16="http://schemas.microsoft.com/office/drawing/2014/main" id="{4369B1A6-9022-4CB7-91C6-8F90D919D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216" y="-6447605"/>
                <a:ext cx="1302911" cy="529966"/>
              </a:xfrm>
              <a:custGeom>
                <a:avLst/>
                <a:gdLst>
                  <a:gd name="T0" fmla="*/ 420 w 442"/>
                  <a:gd name="T1" fmla="*/ 134 h 178"/>
                  <a:gd name="T2" fmla="*/ 38 w 442"/>
                  <a:gd name="T3" fmla="*/ 4 h 178"/>
                  <a:gd name="T4" fmla="*/ 3 w 442"/>
                  <a:gd name="T5" fmla="*/ 21 h 178"/>
                  <a:gd name="T6" fmla="*/ 0 w 442"/>
                  <a:gd name="T7" fmla="*/ 31 h 178"/>
                  <a:gd name="T8" fmla="*/ 434 w 442"/>
                  <a:gd name="T9" fmla="*/ 178 h 178"/>
                  <a:gd name="T10" fmla="*/ 437 w 442"/>
                  <a:gd name="T11" fmla="*/ 168 h 178"/>
                  <a:gd name="T12" fmla="*/ 420 w 442"/>
                  <a:gd name="T13" fmla="*/ 134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2" h="178">
                    <a:moveTo>
                      <a:pt x="420" y="134"/>
                    </a:moveTo>
                    <a:cubicBezTo>
                      <a:pt x="38" y="4"/>
                      <a:pt x="38" y="4"/>
                      <a:pt x="38" y="4"/>
                    </a:cubicBezTo>
                    <a:cubicBezTo>
                      <a:pt x="24" y="0"/>
                      <a:pt x="8" y="7"/>
                      <a:pt x="3" y="2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434" y="178"/>
                      <a:pt x="434" y="178"/>
                      <a:pt x="434" y="178"/>
                    </a:cubicBezTo>
                    <a:cubicBezTo>
                      <a:pt x="437" y="168"/>
                      <a:pt x="437" y="168"/>
                      <a:pt x="437" y="168"/>
                    </a:cubicBezTo>
                    <a:cubicBezTo>
                      <a:pt x="442" y="154"/>
                      <a:pt x="435" y="139"/>
                      <a:pt x="420" y="134"/>
                    </a:cubicBezTo>
                    <a:close/>
                  </a:path>
                </a:pathLst>
              </a:custGeom>
              <a:solidFill>
                <a:srgbClr val="D8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91" name="Freeform 86">
                <a:extLst>
                  <a:ext uri="{FF2B5EF4-FFF2-40B4-BE49-F238E27FC236}">
                    <a16:creationId xmlns:a16="http://schemas.microsoft.com/office/drawing/2014/main" id="{2BE31A7E-43CD-41D9-94B6-25301734F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971" y="-13215637"/>
                <a:ext cx="6848636" cy="2430416"/>
              </a:xfrm>
              <a:custGeom>
                <a:avLst/>
                <a:gdLst>
                  <a:gd name="T0" fmla="*/ 21 w 2322"/>
                  <a:gd name="T1" fmla="*/ 45 h 816"/>
                  <a:gd name="T2" fmla="*/ 2285 w 2322"/>
                  <a:gd name="T3" fmla="*/ 811 h 816"/>
                  <a:gd name="T4" fmla="*/ 2319 w 2322"/>
                  <a:gd name="T5" fmla="*/ 794 h 816"/>
                  <a:gd name="T6" fmla="*/ 2322 w 2322"/>
                  <a:gd name="T7" fmla="*/ 784 h 816"/>
                  <a:gd name="T8" fmla="*/ 8 w 2322"/>
                  <a:gd name="T9" fmla="*/ 0 h 816"/>
                  <a:gd name="T10" fmla="*/ 4 w 2322"/>
                  <a:gd name="T11" fmla="*/ 11 h 816"/>
                  <a:gd name="T12" fmla="*/ 21 w 2322"/>
                  <a:gd name="T13" fmla="*/ 45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22" h="816">
                    <a:moveTo>
                      <a:pt x="21" y="45"/>
                    </a:moveTo>
                    <a:cubicBezTo>
                      <a:pt x="2285" y="811"/>
                      <a:pt x="2285" y="811"/>
                      <a:pt x="2285" y="811"/>
                    </a:cubicBezTo>
                    <a:cubicBezTo>
                      <a:pt x="2299" y="816"/>
                      <a:pt x="2314" y="808"/>
                      <a:pt x="2319" y="794"/>
                    </a:cubicBezTo>
                    <a:cubicBezTo>
                      <a:pt x="2322" y="784"/>
                      <a:pt x="2322" y="784"/>
                      <a:pt x="2322" y="78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25"/>
                      <a:pt x="7" y="40"/>
                      <a:pt x="21" y="45"/>
                    </a:cubicBezTo>
                    <a:close/>
                  </a:path>
                </a:pathLst>
              </a:custGeom>
              <a:solidFill>
                <a:srgbClr val="D8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BC49253B-5197-42CA-B706-CAE5B45809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2394" y="-15737193"/>
                <a:ext cx="8879842" cy="4746061"/>
              </a:xfrm>
              <a:custGeom>
                <a:avLst/>
                <a:gdLst>
                  <a:gd name="T0" fmla="*/ 2662 w 3010"/>
                  <a:gd name="T1" fmla="*/ 1590 h 1593"/>
                  <a:gd name="T2" fmla="*/ 14 w 3010"/>
                  <a:gd name="T3" fmla="*/ 693 h 1593"/>
                  <a:gd name="T4" fmla="*/ 3 w 3010"/>
                  <a:gd name="T5" fmla="*/ 670 h 1593"/>
                  <a:gd name="T6" fmla="*/ 88 w 3010"/>
                  <a:gd name="T7" fmla="*/ 15 h 1593"/>
                  <a:gd name="T8" fmla="*/ 111 w 3010"/>
                  <a:gd name="T9" fmla="*/ 3 h 1593"/>
                  <a:gd name="T10" fmla="*/ 2996 w 3010"/>
                  <a:gd name="T11" fmla="*/ 980 h 1593"/>
                  <a:gd name="T12" fmla="*/ 3007 w 3010"/>
                  <a:gd name="T13" fmla="*/ 1003 h 1593"/>
                  <a:gd name="T14" fmla="*/ 2685 w 3010"/>
                  <a:gd name="T15" fmla="*/ 1578 h 1593"/>
                  <a:gd name="T16" fmla="*/ 2662 w 3010"/>
                  <a:gd name="T17" fmla="*/ 1590 h 1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10" h="1593">
                    <a:moveTo>
                      <a:pt x="2662" y="1590"/>
                    </a:moveTo>
                    <a:cubicBezTo>
                      <a:pt x="14" y="693"/>
                      <a:pt x="14" y="693"/>
                      <a:pt x="14" y="693"/>
                    </a:cubicBezTo>
                    <a:cubicBezTo>
                      <a:pt x="5" y="690"/>
                      <a:pt x="0" y="679"/>
                      <a:pt x="3" y="670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91" y="5"/>
                      <a:pt x="102" y="0"/>
                      <a:pt x="111" y="3"/>
                    </a:cubicBezTo>
                    <a:cubicBezTo>
                      <a:pt x="2996" y="980"/>
                      <a:pt x="2996" y="980"/>
                      <a:pt x="2996" y="980"/>
                    </a:cubicBezTo>
                    <a:cubicBezTo>
                      <a:pt x="3005" y="983"/>
                      <a:pt x="3010" y="994"/>
                      <a:pt x="3007" y="1003"/>
                    </a:cubicBezTo>
                    <a:cubicBezTo>
                      <a:pt x="2685" y="1578"/>
                      <a:pt x="2685" y="1578"/>
                      <a:pt x="2685" y="1578"/>
                    </a:cubicBezTo>
                    <a:cubicBezTo>
                      <a:pt x="2682" y="1588"/>
                      <a:pt x="2672" y="1593"/>
                      <a:pt x="2662" y="15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282F39"/>
                  </a:solidFill>
                </a:endParaRPr>
              </a:p>
            </p:txBody>
          </p:sp>
        </p:grpSp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773040">
              <a:off x="8266056" y="3294980"/>
              <a:ext cx="2911328" cy="719860"/>
            </a:xfrm>
            <a:prstGeom prst="rect">
              <a:avLst/>
            </a:prstGeom>
            <a:scene3d>
              <a:camera prst="isometricOffAxis2Left"/>
              <a:lightRig rig="threePt" dir="t"/>
            </a:scene3d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0180645">
              <a:off x="915916" y="2858814"/>
              <a:ext cx="2389614" cy="3395993"/>
            </a:xfrm>
            <a:prstGeom prst="rect">
              <a:avLst/>
            </a:prstGeom>
            <a:ln>
              <a:solidFill>
                <a:srgbClr val="003366"/>
              </a:solidFill>
            </a:ln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448730">
              <a:off x="3331671" y="2729238"/>
              <a:ext cx="1950094" cy="1296000"/>
            </a:xfrm>
            <a:prstGeom prst="rect">
              <a:avLst/>
            </a:prstGeom>
            <a:ln>
              <a:solidFill>
                <a:srgbClr val="003366"/>
              </a:solidFill>
            </a:ln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649837">
              <a:off x="4336095" y="4338839"/>
              <a:ext cx="1962099" cy="1296000"/>
            </a:xfrm>
            <a:prstGeom prst="rect">
              <a:avLst/>
            </a:prstGeom>
            <a:ln>
              <a:solidFill>
                <a:srgbClr val="003366"/>
              </a:solidFill>
            </a:ln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108222">
              <a:off x="5658345" y="2877424"/>
              <a:ext cx="1965723" cy="1296000"/>
            </a:xfrm>
            <a:prstGeom prst="rect">
              <a:avLst/>
            </a:prstGeom>
            <a:ln>
              <a:solidFill>
                <a:srgbClr val="003366"/>
              </a:solidFill>
            </a:ln>
          </p:spPr>
        </p:pic>
      </p:grpSp>
      <p:pic>
        <p:nvPicPr>
          <p:cNvPr id="182" name="Рисунок 181" descr="https://nougazprom.mskobr.ru/attach_files/logo/logotip5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46" y="0"/>
            <a:ext cx="1470660" cy="122555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954;p34"/>
          <p:cNvSpPr/>
          <p:nvPr/>
        </p:nvSpPr>
        <p:spPr>
          <a:xfrm>
            <a:off x="11418975" y="166850"/>
            <a:ext cx="644400" cy="584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600" b="1" kern="0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6</a:t>
            </a:r>
            <a:endParaRPr sz="1600" b="1" kern="0" dirty="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47473" y="24951"/>
            <a:ext cx="118445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F5597"/>
                </a:solidFill>
                <a:latin typeface="times new roman" panose="02020603050405020304" pitchFamily="18" charset="0"/>
              </a:rPr>
              <a:t>Конкурс проектов «Бюджет для граждан» г. Москвы </a:t>
            </a:r>
            <a:endParaRPr lang="ru-RU" sz="2000" dirty="0">
              <a:solidFill>
                <a:srgbClr val="2F5597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1433688" y="344979"/>
            <a:ext cx="96229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 «Лучший сценарий внеклассного занятия 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«Бюджетная грамотность для школьников»</a:t>
            </a:r>
          </a:p>
        </p:txBody>
      </p:sp>
    </p:spTree>
    <p:extLst>
      <p:ext uri="{BB962C8B-B14F-4D97-AF65-F5344CB8AC3E}">
        <p14:creationId xmlns:p14="http://schemas.microsoft.com/office/powerpoint/2010/main" val="696592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745" y="1250501"/>
            <a:ext cx="1167384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b="1" u="sng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этап.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Самостоятельное выполнение практического задания. На рабочем столе каждого ученического ноутбука был размещен готовый шаблон со справочной информацией, где подробно указаны входные и выходные данные задания.</a:t>
            </a:r>
            <a:r>
              <a:rPr lang="ru-RU" sz="1200" b="1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2F559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5527" y="5131041"/>
            <a:ext cx="1173784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конце практического занятия учащийся сохранили файл с внесенными в таблицу формулами, произведенными вычислениями с построенными диаграммами и сдали на проверку учителю.</a:t>
            </a:r>
            <a:endParaRPr lang="ru-RU" sz="1600" dirty="0">
              <a:solidFill>
                <a:srgbClr val="2F559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Максимальный балл за работу – </a:t>
            </a:r>
            <a:r>
              <a:rPr lang="ru-RU" b="1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баллов 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(соответствует оценке «5»). Продолжительность работы – </a:t>
            </a:r>
            <a:r>
              <a:rPr lang="ru-RU" b="1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25 минут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2F559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27" y="2112207"/>
            <a:ext cx="4064000" cy="3048000"/>
          </a:xfrm>
          <a:prstGeom prst="rect">
            <a:avLst/>
          </a:prstGeom>
          <a:ln w="9525">
            <a:solidFill>
              <a:schemeClr val="bg2"/>
            </a:solidFill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872" y="2083041"/>
            <a:ext cx="4064000" cy="3048000"/>
          </a:xfrm>
          <a:prstGeom prst="rect">
            <a:avLst/>
          </a:prstGeom>
          <a:ln w="9525">
            <a:solidFill>
              <a:schemeClr val="bg2"/>
            </a:solidFill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674" y="2092185"/>
            <a:ext cx="4064000" cy="3048000"/>
          </a:xfrm>
          <a:prstGeom prst="rect">
            <a:avLst/>
          </a:prstGeom>
          <a:ln w="9525">
            <a:solidFill>
              <a:schemeClr val="bg2"/>
            </a:solidFill>
          </a:ln>
          <a:effectLst>
            <a:softEdge rad="112500"/>
          </a:effectLst>
        </p:spPr>
      </p:pic>
      <p:pic>
        <p:nvPicPr>
          <p:cNvPr id="9" name="Рисунок 8" descr="https://nougazprom.mskobr.ru/attach_files/logo/logotip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46" y="0"/>
            <a:ext cx="1470660" cy="12255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954;p34"/>
          <p:cNvSpPr/>
          <p:nvPr/>
        </p:nvSpPr>
        <p:spPr>
          <a:xfrm>
            <a:off x="11418975" y="166850"/>
            <a:ext cx="644400" cy="584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600" b="1" kern="0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7</a:t>
            </a:r>
            <a:endParaRPr sz="1600" b="1" kern="0" dirty="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7473" y="24951"/>
            <a:ext cx="118445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F5597"/>
                </a:solidFill>
                <a:latin typeface="times new roman" panose="02020603050405020304" pitchFamily="18" charset="0"/>
              </a:rPr>
              <a:t>Конкурс проектов «Бюджет для граждан» г. Москвы </a:t>
            </a:r>
            <a:endParaRPr lang="ru-RU" sz="2000" dirty="0">
              <a:solidFill>
                <a:srgbClr val="2F5597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33688" y="344979"/>
            <a:ext cx="96229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 «Лучший сценарий внеклассного занятия 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«Бюджетная грамотность для школьников»</a:t>
            </a:r>
          </a:p>
        </p:txBody>
      </p:sp>
    </p:spTree>
    <p:extLst>
      <p:ext uri="{BB962C8B-B14F-4D97-AF65-F5344CB8AC3E}">
        <p14:creationId xmlns:p14="http://schemas.microsoft.com/office/powerpoint/2010/main" val="2006352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7306" y="1018251"/>
            <a:ext cx="99453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b="1" u="sng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этап.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Учащиеся написали отзывы о практическом занятии и прикрепили их к денежному дереву (предварительно были розданы листочки в форме цветных денежных купюр) – </a:t>
            </a:r>
            <a:r>
              <a:rPr lang="ru-RU" b="1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5-7 минут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600" dirty="0">
              <a:solidFill>
                <a:srgbClr val="2F559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20" y="2194754"/>
            <a:ext cx="3268072" cy="4357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4" name="Группа 3"/>
          <p:cNvGrpSpPr/>
          <p:nvPr/>
        </p:nvGrpSpPr>
        <p:grpSpPr>
          <a:xfrm>
            <a:off x="2264192" y="2775857"/>
            <a:ext cx="6051368" cy="2481943"/>
            <a:chOff x="1041400" y="1445251"/>
            <a:chExt cx="10223500" cy="4510631"/>
          </a:xfrm>
        </p:grpSpPr>
        <p:sp>
          <p:nvSpPr>
            <p:cNvPr id="5" name="Circle: Hollow 2">
              <a:extLst>
                <a:ext uri="{FF2B5EF4-FFF2-40B4-BE49-F238E27FC236}">
                  <a16:creationId xmlns:a16="http://schemas.microsoft.com/office/drawing/2014/main" id="{339C5B82-56F1-432C-91C8-052EC54EBABD}"/>
                </a:ext>
              </a:extLst>
            </p:cNvPr>
            <p:cNvSpPr/>
            <p:nvPr/>
          </p:nvSpPr>
          <p:spPr>
            <a:xfrm>
              <a:off x="1041400" y="1445251"/>
              <a:ext cx="2730500" cy="2730500"/>
            </a:xfrm>
            <a:prstGeom prst="donut">
              <a:avLst>
                <a:gd name="adj" fmla="val 891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282F39"/>
                </a:solidFill>
              </a:endParaRPr>
            </a:p>
          </p:txBody>
        </p:sp>
        <p:sp>
          <p:nvSpPr>
            <p:cNvPr id="6" name="Oval 3">
              <a:extLst>
                <a:ext uri="{FF2B5EF4-FFF2-40B4-BE49-F238E27FC236}">
                  <a16:creationId xmlns:a16="http://schemas.microsoft.com/office/drawing/2014/main" id="{D66EED8B-8F66-4E5A-80B0-66F325094AE9}"/>
                </a:ext>
              </a:extLst>
            </p:cNvPr>
            <p:cNvSpPr/>
            <p:nvPr/>
          </p:nvSpPr>
          <p:spPr>
            <a:xfrm>
              <a:off x="1651000" y="2219951"/>
              <a:ext cx="482600" cy="482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Oval 7">
              <a:extLst>
                <a:ext uri="{FF2B5EF4-FFF2-40B4-BE49-F238E27FC236}">
                  <a16:creationId xmlns:a16="http://schemas.microsoft.com/office/drawing/2014/main" id="{24EE68BB-09D0-4782-9EB8-2E5431AB4A53}"/>
                </a:ext>
              </a:extLst>
            </p:cNvPr>
            <p:cNvSpPr/>
            <p:nvPr/>
          </p:nvSpPr>
          <p:spPr>
            <a:xfrm>
              <a:off x="2711450" y="2219951"/>
              <a:ext cx="482600" cy="482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Block Arc 5">
              <a:extLst>
                <a:ext uri="{FF2B5EF4-FFF2-40B4-BE49-F238E27FC236}">
                  <a16:creationId xmlns:a16="http://schemas.microsoft.com/office/drawing/2014/main" id="{33E49FA3-BB6F-46DA-81CF-30A28D6DF028}"/>
                </a:ext>
              </a:extLst>
            </p:cNvPr>
            <p:cNvSpPr/>
            <p:nvPr/>
          </p:nvSpPr>
          <p:spPr>
            <a:xfrm>
              <a:off x="1814825" y="2938374"/>
              <a:ext cx="1183650" cy="1183650"/>
            </a:xfrm>
            <a:prstGeom prst="blockArc">
              <a:avLst>
                <a:gd name="adj1" fmla="val 10800000"/>
                <a:gd name="adj2" fmla="val 21531205"/>
                <a:gd name="adj3" fmla="val 1033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282F39"/>
                </a:solidFill>
              </a:endParaRPr>
            </a:p>
          </p:txBody>
        </p:sp>
        <p:sp>
          <p:nvSpPr>
            <p:cNvPr id="9" name="Circle: Hollow 9">
              <a:extLst>
                <a:ext uri="{FF2B5EF4-FFF2-40B4-BE49-F238E27FC236}">
                  <a16:creationId xmlns:a16="http://schemas.microsoft.com/office/drawing/2014/main" id="{E7793C90-3ED5-49B8-994B-FC07BF4EDBF3}"/>
                </a:ext>
              </a:extLst>
            </p:cNvPr>
            <p:cNvSpPr/>
            <p:nvPr/>
          </p:nvSpPr>
          <p:spPr>
            <a:xfrm>
              <a:off x="4635500" y="1445251"/>
              <a:ext cx="2730500" cy="2730500"/>
            </a:xfrm>
            <a:prstGeom prst="donut">
              <a:avLst>
                <a:gd name="adj" fmla="val 891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282F39"/>
                </a:solidFill>
              </a:endParaRPr>
            </a:p>
          </p:txBody>
        </p:sp>
        <p:sp>
          <p:nvSpPr>
            <p:cNvPr id="10" name="Oval 10">
              <a:extLst>
                <a:ext uri="{FF2B5EF4-FFF2-40B4-BE49-F238E27FC236}">
                  <a16:creationId xmlns:a16="http://schemas.microsoft.com/office/drawing/2014/main" id="{B352388D-BEB7-45FC-A955-F7597D078211}"/>
                </a:ext>
              </a:extLst>
            </p:cNvPr>
            <p:cNvSpPr/>
            <p:nvPr/>
          </p:nvSpPr>
          <p:spPr>
            <a:xfrm>
              <a:off x="5232400" y="2219951"/>
              <a:ext cx="482600" cy="482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6CF32CFA-94EE-46E5-8940-0B8153EBD53F}"/>
                </a:ext>
              </a:extLst>
            </p:cNvPr>
            <p:cNvSpPr/>
            <p:nvPr/>
          </p:nvSpPr>
          <p:spPr>
            <a:xfrm>
              <a:off x="6280150" y="2219951"/>
              <a:ext cx="482600" cy="482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" name="Circle: Hollow 13">
              <a:extLst>
                <a:ext uri="{FF2B5EF4-FFF2-40B4-BE49-F238E27FC236}">
                  <a16:creationId xmlns:a16="http://schemas.microsoft.com/office/drawing/2014/main" id="{BB9A2862-5013-4A56-88F1-325AF49B354B}"/>
                </a:ext>
              </a:extLst>
            </p:cNvPr>
            <p:cNvSpPr/>
            <p:nvPr/>
          </p:nvSpPr>
          <p:spPr>
            <a:xfrm>
              <a:off x="8534400" y="1445251"/>
              <a:ext cx="2730500" cy="2730500"/>
            </a:xfrm>
            <a:prstGeom prst="donut">
              <a:avLst>
                <a:gd name="adj" fmla="val 891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282F39"/>
                </a:solidFill>
              </a:endParaRPr>
            </a:p>
          </p:txBody>
        </p:sp>
        <p:sp>
          <p:nvSpPr>
            <p:cNvPr id="13" name="Oval 14">
              <a:extLst>
                <a:ext uri="{FF2B5EF4-FFF2-40B4-BE49-F238E27FC236}">
                  <a16:creationId xmlns:a16="http://schemas.microsoft.com/office/drawing/2014/main" id="{6BA45547-47CF-4A6A-8DCA-39B62E532B3B}"/>
                </a:ext>
              </a:extLst>
            </p:cNvPr>
            <p:cNvSpPr/>
            <p:nvPr/>
          </p:nvSpPr>
          <p:spPr>
            <a:xfrm>
              <a:off x="9131300" y="2219951"/>
              <a:ext cx="482600" cy="482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Oval 15">
              <a:extLst>
                <a:ext uri="{FF2B5EF4-FFF2-40B4-BE49-F238E27FC236}">
                  <a16:creationId xmlns:a16="http://schemas.microsoft.com/office/drawing/2014/main" id="{45A348B4-1A14-44E1-B28E-7B024C265C2F}"/>
                </a:ext>
              </a:extLst>
            </p:cNvPr>
            <p:cNvSpPr/>
            <p:nvPr/>
          </p:nvSpPr>
          <p:spPr>
            <a:xfrm>
              <a:off x="10191750" y="2219951"/>
              <a:ext cx="482600" cy="482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" name="Block Arc 16">
              <a:extLst>
                <a:ext uri="{FF2B5EF4-FFF2-40B4-BE49-F238E27FC236}">
                  <a16:creationId xmlns:a16="http://schemas.microsoft.com/office/drawing/2014/main" id="{24BB692A-2530-4967-B9D4-0489D726D5C7}"/>
                </a:ext>
              </a:extLst>
            </p:cNvPr>
            <p:cNvSpPr/>
            <p:nvPr/>
          </p:nvSpPr>
          <p:spPr>
            <a:xfrm rot="10800000">
              <a:off x="9295125" y="2461251"/>
              <a:ext cx="1183650" cy="1183650"/>
            </a:xfrm>
            <a:prstGeom prst="blockArc">
              <a:avLst>
                <a:gd name="adj1" fmla="val 10800000"/>
                <a:gd name="adj2" fmla="val 21531205"/>
                <a:gd name="adj3" fmla="val 1033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282F39"/>
                </a:solidFill>
              </a:endParaRPr>
            </a:p>
          </p:txBody>
        </p:sp>
        <p:sp>
          <p:nvSpPr>
            <p:cNvPr id="16" name="Rectangle 6">
              <a:extLst>
                <a:ext uri="{FF2B5EF4-FFF2-40B4-BE49-F238E27FC236}">
                  <a16:creationId xmlns:a16="http://schemas.microsoft.com/office/drawing/2014/main" id="{58E286F7-4D42-4DEA-B118-7D667B248DEF}"/>
                </a:ext>
              </a:extLst>
            </p:cNvPr>
            <p:cNvSpPr/>
            <p:nvPr/>
          </p:nvSpPr>
          <p:spPr>
            <a:xfrm>
              <a:off x="5480050" y="3231159"/>
              <a:ext cx="1022350" cy="13502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9939A21B-3A8E-4C58-9544-50EB4699AEF3}"/>
                </a:ext>
              </a:extLst>
            </p:cNvPr>
            <p:cNvSpPr/>
            <p:nvPr/>
          </p:nvSpPr>
          <p:spPr>
            <a:xfrm>
              <a:off x="1651000" y="4578875"/>
              <a:ext cx="1377007" cy="137700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Rectangle 20">
              <a:extLst>
                <a:ext uri="{FF2B5EF4-FFF2-40B4-BE49-F238E27FC236}">
                  <a16:creationId xmlns:a16="http://schemas.microsoft.com/office/drawing/2014/main" id="{6EAA53F7-402A-47EC-8AE2-F80FF0716FEC}"/>
                </a:ext>
              </a:extLst>
            </p:cNvPr>
            <p:cNvSpPr/>
            <p:nvPr/>
          </p:nvSpPr>
          <p:spPr>
            <a:xfrm>
              <a:off x="5312246" y="4578875"/>
              <a:ext cx="1377007" cy="137700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" name="Rectangle 21">
              <a:extLst>
                <a:ext uri="{FF2B5EF4-FFF2-40B4-BE49-F238E27FC236}">
                  <a16:creationId xmlns:a16="http://schemas.microsoft.com/office/drawing/2014/main" id="{95CEDBB2-8A64-43D9-A6F3-B654CDC6B653}"/>
                </a:ext>
              </a:extLst>
            </p:cNvPr>
            <p:cNvSpPr/>
            <p:nvPr/>
          </p:nvSpPr>
          <p:spPr>
            <a:xfrm>
              <a:off x="9198442" y="4578879"/>
              <a:ext cx="1377007" cy="1377003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20" name="Group 22">
              <a:extLst>
                <a:ext uri="{FF2B5EF4-FFF2-40B4-BE49-F238E27FC236}">
                  <a16:creationId xmlns:a16="http://schemas.microsoft.com/office/drawing/2014/main" id="{3FCB95CA-014F-462A-B28F-DD63F102DE7A}"/>
                </a:ext>
              </a:extLst>
            </p:cNvPr>
            <p:cNvGrpSpPr/>
            <p:nvPr/>
          </p:nvGrpSpPr>
          <p:grpSpPr>
            <a:xfrm>
              <a:off x="9528613" y="5182015"/>
              <a:ext cx="986988" cy="575882"/>
              <a:chOff x="7586876" y="4468285"/>
              <a:chExt cx="351651" cy="205179"/>
            </a:xfrm>
            <a:solidFill>
              <a:srgbClr val="00B050"/>
            </a:solidFill>
          </p:grpSpPr>
          <p:sp>
            <p:nvSpPr>
              <p:cNvPr id="21" name="Rectangle: Rounded Corners 23">
                <a:extLst>
                  <a:ext uri="{FF2B5EF4-FFF2-40B4-BE49-F238E27FC236}">
                    <a16:creationId xmlns:a16="http://schemas.microsoft.com/office/drawing/2014/main" id="{22D92D61-FDB1-46AF-B20D-424091B6FAD4}"/>
                  </a:ext>
                </a:extLst>
              </p:cNvPr>
              <p:cNvSpPr/>
              <p:nvPr/>
            </p:nvSpPr>
            <p:spPr>
              <a:xfrm rot="2700000">
                <a:off x="7517384" y="4537777"/>
                <a:ext cx="205179" cy="66195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: Rounded Corners 24">
                <a:extLst>
                  <a:ext uri="{FF2B5EF4-FFF2-40B4-BE49-F238E27FC236}">
                    <a16:creationId xmlns:a16="http://schemas.microsoft.com/office/drawing/2014/main" id="{B26B5129-2F2B-40BF-A285-1779817949E8}"/>
                  </a:ext>
                </a:extLst>
              </p:cNvPr>
              <p:cNvSpPr/>
              <p:nvPr/>
            </p:nvSpPr>
            <p:spPr>
              <a:xfrm rot="8100000">
                <a:off x="7598900" y="4485926"/>
                <a:ext cx="339627" cy="71253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23" name="Прямоугольник 22"/>
          <p:cNvSpPr/>
          <p:nvPr/>
        </p:nvSpPr>
        <p:spPr>
          <a:xfrm>
            <a:off x="6666040" y="5486933"/>
            <a:ext cx="16828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100%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26" name="Рисунок 25" descr="https://nougazprom.mskobr.ru/attach_files/logo/logotip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46" y="0"/>
            <a:ext cx="1470660" cy="122555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1954;p34"/>
          <p:cNvSpPr/>
          <p:nvPr/>
        </p:nvSpPr>
        <p:spPr>
          <a:xfrm>
            <a:off x="11418975" y="166850"/>
            <a:ext cx="644400" cy="584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600" b="1" kern="0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8</a:t>
            </a:r>
            <a:endParaRPr sz="1600" b="1" kern="0" dirty="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47473" y="24951"/>
            <a:ext cx="118445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F5597"/>
                </a:solidFill>
                <a:latin typeface="times new roman" panose="02020603050405020304" pitchFamily="18" charset="0"/>
              </a:rPr>
              <a:t>Конкурс проектов «Бюджет для граждан» г. Москвы </a:t>
            </a:r>
            <a:endParaRPr lang="ru-RU" sz="2000" dirty="0">
              <a:solidFill>
                <a:srgbClr val="2F5597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433688" y="344979"/>
            <a:ext cx="96229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 «Лучший сценарий внеклассного занятия 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«Бюджетная грамотность для школьников»</a:t>
            </a:r>
          </a:p>
        </p:txBody>
      </p:sp>
    </p:spTree>
    <p:extLst>
      <p:ext uri="{BB962C8B-B14F-4D97-AF65-F5344CB8AC3E}">
        <p14:creationId xmlns:p14="http://schemas.microsoft.com/office/powerpoint/2010/main" val="1421142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17431" y="1193314"/>
            <a:ext cx="1851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zh-CN" b="1" u="sng" kern="0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Анализ занятия</a:t>
            </a:r>
            <a:endParaRPr lang="zh-CN" altLang="en-US" b="1" u="sng" kern="0" dirty="0">
              <a:solidFill>
                <a:srgbClr val="00206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0308" y="1620799"/>
            <a:ext cx="115974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Данное занятие было подготовлено с учётом тенденций усовершенствования образовательного процесса в области функциональной грамотности учащихся, которое включает не только основные разделы, такие как: креативное мышление, математическую и читательскую грамотность, но и финансовую практическую грамотность на реальных примерах.</a:t>
            </a:r>
            <a:endParaRPr lang="ru-RU" sz="1600" dirty="0">
              <a:solidFill>
                <a:srgbClr val="2F559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Довольно часто, в качестве примера используют семейный бюджет, а на данном практическом занятии рассматривался в развороте бюджет города Москвы на три года, где помимо финансовых терминов и простейших математических вычислений, школьникам пришлось познакомиться с аналитикой, сравнением и сопоставлением финансовых данных.   </a:t>
            </a:r>
            <a:endParaRPr lang="ru-RU" sz="1600" dirty="0">
              <a:solidFill>
                <a:srgbClr val="2F559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70104" y="4845526"/>
            <a:ext cx="110337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b="1" u="sng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Тип:</a:t>
            </a:r>
            <a:r>
              <a:rPr lang="ru-RU" b="1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практическое занятие с применением информационных технологий.</a:t>
            </a:r>
            <a:endParaRPr lang="ru-RU" sz="1600" dirty="0">
              <a:solidFill>
                <a:srgbClr val="2F559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ru-RU" b="1" u="sng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Форма: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нетрадиционная.</a:t>
            </a:r>
            <a:endParaRPr lang="ru-RU" sz="1600" dirty="0">
              <a:solidFill>
                <a:srgbClr val="2F559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ru-RU" b="1" u="sng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Метод:</a:t>
            </a:r>
            <a:r>
              <a:rPr lang="ru-RU" sz="1600" dirty="0">
                <a:solidFill>
                  <a:srgbClr val="2F5597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интерактивный метод обучения с использованием ИКТ.</a:t>
            </a:r>
            <a:endParaRPr lang="ru-RU" sz="1600" dirty="0">
              <a:solidFill>
                <a:srgbClr val="2F559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ru-RU" b="1" u="sng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Формы работы:</a:t>
            </a:r>
            <a:r>
              <a:rPr lang="ru-RU" dirty="0">
                <a:solidFill>
                  <a:srgbClr val="2F559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групповая, индивидуальная, фронтальная.</a:t>
            </a:r>
            <a:endParaRPr lang="ru-RU" sz="1600" dirty="0">
              <a:solidFill>
                <a:srgbClr val="2F5597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>
            <a:grpSpLocks noChangeAspect="1"/>
          </p:cNvGrpSpPr>
          <p:nvPr/>
        </p:nvGrpSpPr>
        <p:grpSpPr>
          <a:xfrm>
            <a:off x="8989568" y="5009030"/>
            <a:ext cx="2705608" cy="1514308"/>
            <a:chOff x="590804" y="2238918"/>
            <a:chExt cx="1248894" cy="698996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590804" y="2238918"/>
              <a:ext cx="1248894" cy="698996"/>
              <a:chOff x="590804" y="2238918"/>
              <a:chExt cx="6244470" cy="3494982"/>
            </a:xfrm>
          </p:grpSpPr>
          <p:sp>
            <p:nvSpPr>
              <p:cNvPr id="22" name="Oval 47">
                <a:extLst>
                  <a:ext uri="{FF2B5EF4-FFF2-40B4-BE49-F238E27FC236}">
                    <a16:creationId xmlns:a16="http://schemas.microsoft.com/office/drawing/2014/main" id="{07ABDD69-CF2F-44D4-8C5D-FAD8B953C7FD}"/>
                  </a:ext>
                </a:extLst>
              </p:cNvPr>
              <p:cNvSpPr/>
              <p:nvPr/>
            </p:nvSpPr>
            <p:spPr>
              <a:xfrm>
                <a:off x="590804" y="5463624"/>
                <a:ext cx="6244470" cy="270276"/>
              </a:xfrm>
              <a:prstGeom prst="ellipse">
                <a:avLst/>
              </a:pr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Freeform 9"/>
              <p:cNvSpPr>
                <a:spLocks/>
              </p:cNvSpPr>
              <p:nvPr/>
            </p:nvSpPr>
            <p:spPr bwMode="auto">
              <a:xfrm>
                <a:off x="1553536" y="2430602"/>
                <a:ext cx="4274002" cy="2732836"/>
              </a:xfrm>
              <a:custGeom>
                <a:avLst/>
                <a:gdLst>
                  <a:gd name="T0" fmla="*/ 2226 w 4453"/>
                  <a:gd name="T1" fmla="*/ 1 h 2847"/>
                  <a:gd name="T2" fmla="*/ 4419 w 4453"/>
                  <a:gd name="T3" fmla="*/ 0 h 2847"/>
                  <a:gd name="T4" fmla="*/ 4453 w 4453"/>
                  <a:gd name="T5" fmla="*/ 35 h 2847"/>
                  <a:gd name="T6" fmla="*/ 4453 w 4453"/>
                  <a:gd name="T7" fmla="*/ 2813 h 2847"/>
                  <a:gd name="T8" fmla="*/ 4419 w 4453"/>
                  <a:gd name="T9" fmla="*/ 2847 h 2847"/>
                  <a:gd name="T10" fmla="*/ 39 w 4453"/>
                  <a:gd name="T11" fmla="*/ 2847 h 2847"/>
                  <a:gd name="T12" fmla="*/ 0 w 4453"/>
                  <a:gd name="T13" fmla="*/ 2808 h 2847"/>
                  <a:gd name="T14" fmla="*/ 0 w 4453"/>
                  <a:gd name="T15" fmla="*/ 35 h 2847"/>
                  <a:gd name="T16" fmla="*/ 34 w 4453"/>
                  <a:gd name="T17" fmla="*/ 0 h 2847"/>
                  <a:gd name="T18" fmla="*/ 2226 w 4453"/>
                  <a:gd name="T19" fmla="*/ 1 h 2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53" h="2847">
                    <a:moveTo>
                      <a:pt x="2226" y="1"/>
                    </a:moveTo>
                    <a:cubicBezTo>
                      <a:pt x="2957" y="1"/>
                      <a:pt x="3688" y="1"/>
                      <a:pt x="4419" y="0"/>
                    </a:cubicBezTo>
                    <a:cubicBezTo>
                      <a:pt x="4447" y="0"/>
                      <a:pt x="4453" y="7"/>
                      <a:pt x="4453" y="35"/>
                    </a:cubicBezTo>
                    <a:cubicBezTo>
                      <a:pt x="4452" y="961"/>
                      <a:pt x="4452" y="1887"/>
                      <a:pt x="4453" y="2813"/>
                    </a:cubicBezTo>
                    <a:cubicBezTo>
                      <a:pt x="4453" y="2840"/>
                      <a:pt x="4446" y="2847"/>
                      <a:pt x="4419" y="2847"/>
                    </a:cubicBezTo>
                    <a:cubicBezTo>
                      <a:pt x="2959" y="2847"/>
                      <a:pt x="1499" y="2847"/>
                      <a:pt x="39" y="2847"/>
                    </a:cubicBezTo>
                    <a:cubicBezTo>
                      <a:pt x="0" y="2847"/>
                      <a:pt x="0" y="2847"/>
                      <a:pt x="0" y="2808"/>
                    </a:cubicBezTo>
                    <a:cubicBezTo>
                      <a:pt x="0" y="1884"/>
                      <a:pt x="0" y="959"/>
                      <a:pt x="0" y="35"/>
                    </a:cubicBezTo>
                    <a:cubicBezTo>
                      <a:pt x="0" y="8"/>
                      <a:pt x="5" y="0"/>
                      <a:pt x="34" y="0"/>
                    </a:cubicBezTo>
                    <a:cubicBezTo>
                      <a:pt x="765" y="1"/>
                      <a:pt x="1495" y="1"/>
                      <a:pt x="2226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282F39"/>
                  </a:solidFill>
                </a:endParaRPr>
              </a:p>
            </p:txBody>
          </p:sp>
          <p:grpSp>
            <p:nvGrpSpPr>
              <p:cNvPr id="24" name="Group 74"/>
              <p:cNvGrpSpPr/>
              <p:nvPr/>
            </p:nvGrpSpPr>
            <p:grpSpPr>
              <a:xfrm>
                <a:off x="796810" y="2238918"/>
                <a:ext cx="5787454" cy="3328672"/>
                <a:chOff x="796810" y="2238918"/>
                <a:chExt cx="5787454" cy="3328672"/>
              </a:xfrm>
            </p:grpSpPr>
            <p:sp>
              <p:nvSpPr>
                <p:cNvPr id="25" name="Freeform 5"/>
                <p:cNvSpPr>
                  <a:spLocks noEditPoints="1"/>
                </p:cNvSpPr>
                <p:nvPr/>
              </p:nvSpPr>
              <p:spPr bwMode="auto">
                <a:xfrm>
                  <a:off x="1330290" y="2238918"/>
                  <a:ext cx="4719724" cy="3117743"/>
                </a:xfrm>
                <a:custGeom>
                  <a:avLst/>
                  <a:gdLst>
                    <a:gd name="T0" fmla="*/ 4914 w 4918"/>
                    <a:gd name="T1" fmla="*/ 178 h 3248"/>
                    <a:gd name="T2" fmla="*/ 4915 w 4918"/>
                    <a:gd name="T3" fmla="*/ 713 h 3248"/>
                    <a:gd name="T4" fmla="*/ 4915 w 4918"/>
                    <a:gd name="T5" fmla="*/ 2133 h 3248"/>
                    <a:gd name="T6" fmla="*/ 4918 w 4918"/>
                    <a:gd name="T7" fmla="*/ 3248 h 3248"/>
                    <a:gd name="T8" fmla="*/ 1 w 4918"/>
                    <a:gd name="T9" fmla="*/ 3248 h 3248"/>
                    <a:gd name="T10" fmla="*/ 1 w 4918"/>
                    <a:gd name="T11" fmla="*/ 2183 h 3248"/>
                    <a:gd name="T12" fmla="*/ 0 w 4918"/>
                    <a:gd name="T13" fmla="*/ 229 h 3248"/>
                    <a:gd name="T14" fmla="*/ 8 w 4918"/>
                    <a:gd name="T15" fmla="*/ 157 h 3248"/>
                    <a:gd name="T16" fmla="*/ 14 w 4918"/>
                    <a:gd name="T17" fmla="*/ 143 h 3248"/>
                    <a:gd name="T18" fmla="*/ 141 w 4918"/>
                    <a:gd name="T19" fmla="*/ 12 h 3248"/>
                    <a:gd name="T20" fmla="*/ 218 w 4918"/>
                    <a:gd name="T21" fmla="*/ 0 h 3248"/>
                    <a:gd name="T22" fmla="*/ 4712 w 4918"/>
                    <a:gd name="T23" fmla="*/ 1 h 3248"/>
                    <a:gd name="T24" fmla="*/ 4905 w 4918"/>
                    <a:gd name="T25" fmla="*/ 143 h 3248"/>
                    <a:gd name="T26" fmla="*/ 4911 w 4918"/>
                    <a:gd name="T27" fmla="*/ 157 h 3248"/>
                    <a:gd name="T28" fmla="*/ 4913 w 4918"/>
                    <a:gd name="T29" fmla="*/ 167 h 3248"/>
                    <a:gd name="T30" fmla="*/ 4914 w 4918"/>
                    <a:gd name="T31" fmla="*/ 178 h 3248"/>
                    <a:gd name="T32" fmla="*/ 2459 w 4918"/>
                    <a:gd name="T33" fmla="*/ 201 h 3248"/>
                    <a:gd name="T34" fmla="*/ 267 w 4918"/>
                    <a:gd name="T35" fmla="*/ 200 h 3248"/>
                    <a:gd name="T36" fmla="*/ 233 w 4918"/>
                    <a:gd name="T37" fmla="*/ 235 h 3248"/>
                    <a:gd name="T38" fmla="*/ 233 w 4918"/>
                    <a:gd name="T39" fmla="*/ 3008 h 3248"/>
                    <a:gd name="T40" fmla="*/ 272 w 4918"/>
                    <a:gd name="T41" fmla="*/ 3047 h 3248"/>
                    <a:gd name="T42" fmla="*/ 4652 w 4918"/>
                    <a:gd name="T43" fmla="*/ 3047 h 3248"/>
                    <a:gd name="T44" fmla="*/ 4686 w 4918"/>
                    <a:gd name="T45" fmla="*/ 3013 h 3248"/>
                    <a:gd name="T46" fmla="*/ 4686 w 4918"/>
                    <a:gd name="T47" fmla="*/ 235 h 3248"/>
                    <a:gd name="T48" fmla="*/ 4652 w 4918"/>
                    <a:gd name="T49" fmla="*/ 200 h 3248"/>
                    <a:gd name="T50" fmla="*/ 2459 w 4918"/>
                    <a:gd name="T51" fmla="*/ 201 h 3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918" h="3248">
                      <a:moveTo>
                        <a:pt x="4914" y="178"/>
                      </a:moveTo>
                      <a:cubicBezTo>
                        <a:pt x="4914" y="356"/>
                        <a:pt x="4915" y="535"/>
                        <a:pt x="4915" y="713"/>
                      </a:cubicBezTo>
                      <a:cubicBezTo>
                        <a:pt x="4915" y="1187"/>
                        <a:pt x="4915" y="1660"/>
                        <a:pt x="4915" y="2133"/>
                      </a:cubicBezTo>
                      <a:cubicBezTo>
                        <a:pt x="4916" y="2491"/>
                        <a:pt x="4918" y="3248"/>
                        <a:pt x="4918" y="3248"/>
                      </a:cubicBezTo>
                      <a:cubicBezTo>
                        <a:pt x="1" y="3248"/>
                        <a:pt x="1" y="3248"/>
                        <a:pt x="1" y="3248"/>
                      </a:cubicBezTo>
                      <a:cubicBezTo>
                        <a:pt x="1" y="2893"/>
                        <a:pt x="1" y="2537"/>
                        <a:pt x="1" y="2183"/>
                      </a:cubicBezTo>
                      <a:cubicBezTo>
                        <a:pt x="1" y="1532"/>
                        <a:pt x="1" y="880"/>
                        <a:pt x="0" y="229"/>
                      </a:cubicBezTo>
                      <a:cubicBezTo>
                        <a:pt x="0" y="205"/>
                        <a:pt x="2" y="181"/>
                        <a:pt x="8" y="157"/>
                      </a:cubicBezTo>
                      <a:cubicBezTo>
                        <a:pt x="13" y="154"/>
                        <a:pt x="15" y="150"/>
                        <a:pt x="14" y="143"/>
                      </a:cubicBezTo>
                      <a:cubicBezTo>
                        <a:pt x="33" y="77"/>
                        <a:pt x="77" y="34"/>
                        <a:pt x="141" y="12"/>
                      </a:cubicBezTo>
                      <a:cubicBezTo>
                        <a:pt x="166" y="3"/>
                        <a:pt x="191" y="0"/>
                        <a:pt x="218" y="0"/>
                      </a:cubicBezTo>
                      <a:cubicBezTo>
                        <a:pt x="1716" y="1"/>
                        <a:pt x="3214" y="1"/>
                        <a:pt x="4712" y="1"/>
                      </a:cubicBezTo>
                      <a:cubicBezTo>
                        <a:pt x="4802" y="1"/>
                        <a:pt x="4888" y="64"/>
                        <a:pt x="4905" y="143"/>
                      </a:cubicBezTo>
                      <a:cubicBezTo>
                        <a:pt x="4903" y="150"/>
                        <a:pt x="4905" y="154"/>
                        <a:pt x="4911" y="157"/>
                      </a:cubicBezTo>
                      <a:cubicBezTo>
                        <a:pt x="4911" y="160"/>
                        <a:pt x="4912" y="164"/>
                        <a:pt x="4913" y="167"/>
                      </a:cubicBezTo>
                      <a:cubicBezTo>
                        <a:pt x="4908" y="171"/>
                        <a:pt x="4909" y="175"/>
                        <a:pt x="4914" y="178"/>
                      </a:cubicBezTo>
                      <a:close/>
                      <a:moveTo>
                        <a:pt x="2459" y="201"/>
                      </a:moveTo>
                      <a:cubicBezTo>
                        <a:pt x="1728" y="201"/>
                        <a:pt x="998" y="201"/>
                        <a:pt x="267" y="200"/>
                      </a:cubicBezTo>
                      <a:cubicBezTo>
                        <a:pt x="238" y="200"/>
                        <a:pt x="233" y="208"/>
                        <a:pt x="233" y="235"/>
                      </a:cubicBezTo>
                      <a:cubicBezTo>
                        <a:pt x="233" y="1159"/>
                        <a:pt x="233" y="2084"/>
                        <a:pt x="233" y="3008"/>
                      </a:cubicBezTo>
                      <a:cubicBezTo>
                        <a:pt x="233" y="3047"/>
                        <a:pt x="233" y="3047"/>
                        <a:pt x="272" y="3047"/>
                      </a:cubicBezTo>
                      <a:cubicBezTo>
                        <a:pt x="1732" y="3047"/>
                        <a:pt x="3192" y="3047"/>
                        <a:pt x="4652" y="3047"/>
                      </a:cubicBezTo>
                      <a:cubicBezTo>
                        <a:pt x="4679" y="3047"/>
                        <a:pt x="4686" y="3040"/>
                        <a:pt x="4686" y="3013"/>
                      </a:cubicBezTo>
                      <a:cubicBezTo>
                        <a:pt x="4685" y="2087"/>
                        <a:pt x="4685" y="1161"/>
                        <a:pt x="4686" y="235"/>
                      </a:cubicBezTo>
                      <a:cubicBezTo>
                        <a:pt x="4686" y="207"/>
                        <a:pt x="4680" y="200"/>
                        <a:pt x="4652" y="200"/>
                      </a:cubicBezTo>
                      <a:cubicBezTo>
                        <a:pt x="3921" y="201"/>
                        <a:pt x="3190" y="201"/>
                        <a:pt x="2459" y="20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282F39"/>
                    </a:solidFill>
                  </a:endParaRPr>
                </a:p>
              </p:txBody>
            </p:sp>
            <p:sp>
              <p:nvSpPr>
                <p:cNvPr id="26" name="Freeform 10"/>
                <p:cNvSpPr>
                  <a:spLocks/>
                </p:cNvSpPr>
                <p:nvPr/>
              </p:nvSpPr>
              <p:spPr bwMode="auto">
                <a:xfrm>
                  <a:off x="3257132" y="5357431"/>
                  <a:ext cx="866809" cy="79291"/>
                </a:xfrm>
                <a:custGeom>
                  <a:avLst/>
                  <a:gdLst>
                    <a:gd name="T0" fmla="*/ 0 w 903"/>
                    <a:gd name="T1" fmla="*/ 0 h 83"/>
                    <a:gd name="T2" fmla="*/ 903 w 903"/>
                    <a:gd name="T3" fmla="*/ 0 h 83"/>
                    <a:gd name="T4" fmla="*/ 816 w 903"/>
                    <a:gd name="T5" fmla="*/ 83 h 83"/>
                    <a:gd name="T6" fmla="*/ 87 w 903"/>
                    <a:gd name="T7" fmla="*/ 83 h 83"/>
                    <a:gd name="T8" fmla="*/ 0 w 903"/>
                    <a:gd name="T9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3" h="83">
                      <a:moveTo>
                        <a:pt x="0" y="0"/>
                      </a:moveTo>
                      <a:cubicBezTo>
                        <a:pt x="301" y="0"/>
                        <a:pt x="602" y="0"/>
                        <a:pt x="903" y="0"/>
                      </a:cubicBezTo>
                      <a:cubicBezTo>
                        <a:pt x="900" y="45"/>
                        <a:pt x="861" y="83"/>
                        <a:pt x="816" y="83"/>
                      </a:cubicBezTo>
                      <a:cubicBezTo>
                        <a:pt x="573" y="83"/>
                        <a:pt x="330" y="83"/>
                        <a:pt x="87" y="83"/>
                      </a:cubicBezTo>
                      <a:cubicBezTo>
                        <a:pt x="42" y="83"/>
                        <a:pt x="2" y="45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0000"/>
                    <a:lumOff val="1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rgbClr val="282F39"/>
                    </a:solidFill>
                  </a:endParaRPr>
                </a:p>
              </p:txBody>
            </p:sp>
            <p:sp>
              <p:nvSpPr>
                <p:cNvPr id="27" name="Freeform 11"/>
                <p:cNvSpPr>
                  <a:spLocks/>
                </p:cNvSpPr>
                <p:nvPr/>
              </p:nvSpPr>
              <p:spPr bwMode="auto">
                <a:xfrm>
                  <a:off x="796810" y="5356661"/>
                  <a:ext cx="5787454" cy="144725"/>
                </a:xfrm>
                <a:custGeom>
                  <a:avLst/>
                  <a:gdLst>
                    <a:gd name="T0" fmla="*/ 135 w 6031"/>
                    <a:gd name="T1" fmla="*/ 150 h 151"/>
                    <a:gd name="T2" fmla="*/ 1969 w 6031"/>
                    <a:gd name="T3" fmla="*/ 151 h 151"/>
                    <a:gd name="T4" fmla="*/ 1969 w 6031"/>
                    <a:gd name="T5" fmla="*/ 150 h 151"/>
                    <a:gd name="T6" fmla="*/ 2640 w 6031"/>
                    <a:gd name="T7" fmla="*/ 150 h 151"/>
                    <a:gd name="T8" fmla="*/ 2772 w 6031"/>
                    <a:gd name="T9" fmla="*/ 151 h 151"/>
                    <a:gd name="T10" fmla="*/ 2977 w 6031"/>
                    <a:gd name="T11" fmla="*/ 151 h 151"/>
                    <a:gd name="T12" fmla="*/ 3343 w 6031"/>
                    <a:gd name="T13" fmla="*/ 151 h 151"/>
                    <a:gd name="T14" fmla="*/ 4495 w 6031"/>
                    <a:gd name="T15" fmla="*/ 151 h 151"/>
                    <a:gd name="T16" fmla="*/ 4698 w 6031"/>
                    <a:gd name="T17" fmla="*/ 151 h 151"/>
                    <a:gd name="T18" fmla="*/ 5896 w 6031"/>
                    <a:gd name="T19" fmla="*/ 150 h 151"/>
                    <a:gd name="T20" fmla="*/ 6025 w 6031"/>
                    <a:gd name="T21" fmla="*/ 147 h 151"/>
                    <a:gd name="T22" fmla="*/ 6029 w 6031"/>
                    <a:gd name="T23" fmla="*/ 36 h 151"/>
                    <a:gd name="T24" fmla="*/ 5994 w 6031"/>
                    <a:gd name="T25" fmla="*/ 0 h 151"/>
                    <a:gd name="T26" fmla="*/ 4782 w 6031"/>
                    <a:gd name="T27" fmla="*/ 1 h 151"/>
                    <a:gd name="T28" fmla="*/ 3467 w 6031"/>
                    <a:gd name="T29" fmla="*/ 1 h 151"/>
                    <a:gd name="T30" fmla="*/ 3380 w 6031"/>
                    <a:gd name="T31" fmla="*/ 85 h 151"/>
                    <a:gd name="T32" fmla="*/ 2651 w 6031"/>
                    <a:gd name="T33" fmla="*/ 85 h 151"/>
                    <a:gd name="T34" fmla="*/ 2564 w 6031"/>
                    <a:gd name="T35" fmla="*/ 1 h 151"/>
                    <a:gd name="T36" fmla="*/ 1249 w 6031"/>
                    <a:gd name="T37" fmla="*/ 1 h 151"/>
                    <a:gd name="T38" fmla="*/ 37 w 6031"/>
                    <a:gd name="T39" fmla="*/ 0 h 151"/>
                    <a:gd name="T40" fmla="*/ 2 w 6031"/>
                    <a:gd name="T41" fmla="*/ 36 h 151"/>
                    <a:gd name="T42" fmla="*/ 6 w 6031"/>
                    <a:gd name="T43" fmla="*/ 147 h 151"/>
                    <a:gd name="T44" fmla="*/ 135 w 6031"/>
                    <a:gd name="T45" fmla="*/ 15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6031" h="151">
                      <a:moveTo>
                        <a:pt x="135" y="150"/>
                      </a:moveTo>
                      <a:cubicBezTo>
                        <a:pt x="746" y="151"/>
                        <a:pt x="1358" y="151"/>
                        <a:pt x="1969" y="151"/>
                      </a:cubicBezTo>
                      <a:cubicBezTo>
                        <a:pt x="1969" y="150"/>
                        <a:pt x="1969" y="150"/>
                        <a:pt x="1969" y="150"/>
                      </a:cubicBezTo>
                      <a:cubicBezTo>
                        <a:pt x="2193" y="150"/>
                        <a:pt x="2416" y="150"/>
                        <a:pt x="2640" y="150"/>
                      </a:cubicBezTo>
                      <a:cubicBezTo>
                        <a:pt x="2684" y="150"/>
                        <a:pt x="2728" y="151"/>
                        <a:pt x="2772" y="151"/>
                      </a:cubicBezTo>
                      <a:cubicBezTo>
                        <a:pt x="2840" y="151"/>
                        <a:pt x="2909" y="151"/>
                        <a:pt x="2977" y="151"/>
                      </a:cubicBezTo>
                      <a:cubicBezTo>
                        <a:pt x="3099" y="150"/>
                        <a:pt x="3221" y="151"/>
                        <a:pt x="3343" y="151"/>
                      </a:cubicBezTo>
                      <a:cubicBezTo>
                        <a:pt x="3727" y="151"/>
                        <a:pt x="4111" y="151"/>
                        <a:pt x="4495" y="151"/>
                      </a:cubicBezTo>
                      <a:cubicBezTo>
                        <a:pt x="4564" y="151"/>
                        <a:pt x="4631" y="151"/>
                        <a:pt x="4698" y="151"/>
                      </a:cubicBezTo>
                      <a:cubicBezTo>
                        <a:pt x="5097" y="151"/>
                        <a:pt x="5497" y="151"/>
                        <a:pt x="5896" y="150"/>
                      </a:cubicBezTo>
                      <a:cubicBezTo>
                        <a:pt x="5938" y="150"/>
                        <a:pt x="5983" y="146"/>
                        <a:pt x="6025" y="147"/>
                      </a:cubicBezTo>
                      <a:cubicBezTo>
                        <a:pt x="6031" y="133"/>
                        <a:pt x="6029" y="73"/>
                        <a:pt x="6029" y="36"/>
                      </a:cubicBezTo>
                      <a:cubicBezTo>
                        <a:pt x="6029" y="8"/>
                        <a:pt x="6023" y="0"/>
                        <a:pt x="5994" y="0"/>
                      </a:cubicBezTo>
                      <a:cubicBezTo>
                        <a:pt x="5821" y="1"/>
                        <a:pt x="4974" y="1"/>
                        <a:pt x="4782" y="1"/>
                      </a:cubicBezTo>
                      <a:cubicBezTo>
                        <a:pt x="4608" y="1"/>
                        <a:pt x="3467" y="1"/>
                        <a:pt x="3467" y="1"/>
                      </a:cubicBezTo>
                      <a:cubicBezTo>
                        <a:pt x="3464" y="46"/>
                        <a:pt x="3425" y="84"/>
                        <a:pt x="3380" y="85"/>
                      </a:cubicBezTo>
                      <a:cubicBezTo>
                        <a:pt x="3137" y="85"/>
                        <a:pt x="2894" y="85"/>
                        <a:pt x="2651" y="85"/>
                      </a:cubicBezTo>
                      <a:cubicBezTo>
                        <a:pt x="2606" y="84"/>
                        <a:pt x="2566" y="46"/>
                        <a:pt x="2564" y="1"/>
                      </a:cubicBezTo>
                      <a:cubicBezTo>
                        <a:pt x="2564" y="1"/>
                        <a:pt x="1413" y="1"/>
                        <a:pt x="1249" y="1"/>
                      </a:cubicBezTo>
                      <a:cubicBezTo>
                        <a:pt x="1057" y="1"/>
                        <a:pt x="210" y="1"/>
                        <a:pt x="37" y="0"/>
                      </a:cubicBezTo>
                      <a:cubicBezTo>
                        <a:pt x="8" y="0"/>
                        <a:pt x="2" y="8"/>
                        <a:pt x="2" y="36"/>
                      </a:cubicBezTo>
                      <a:cubicBezTo>
                        <a:pt x="2" y="72"/>
                        <a:pt x="0" y="133"/>
                        <a:pt x="6" y="147"/>
                      </a:cubicBezTo>
                      <a:cubicBezTo>
                        <a:pt x="48" y="146"/>
                        <a:pt x="93" y="150"/>
                        <a:pt x="135" y="15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282F39"/>
                    </a:solidFill>
                  </a:endParaRPr>
                </a:p>
              </p:txBody>
            </p:sp>
            <p:sp>
              <p:nvSpPr>
                <p:cNvPr id="28" name="Freeform 14"/>
                <p:cNvSpPr>
                  <a:spLocks/>
                </p:cNvSpPr>
                <p:nvPr/>
              </p:nvSpPr>
              <p:spPr bwMode="auto">
                <a:xfrm>
                  <a:off x="802198" y="5497537"/>
                  <a:ext cx="5776677" cy="70053"/>
                </a:xfrm>
                <a:custGeom>
                  <a:avLst/>
                  <a:gdLst>
                    <a:gd name="T0" fmla="*/ 5890 w 6019"/>
                    <a:gd name="T1" fmla="*/ 3 h 73"/>
                    <a:gd name="T2" fmla="*/ 3337 w 6019"/>
                    <a:gd name="T3" fmla="*/ 4 h 73"/>
                    <a:gd name="T4" fmla="*/ 2892 w 6019"/>
                    <a:gd name="T5" fmla="*/ 5 h 73"/>
                    <a:gd name="T6" fmla="*/ 2634 w 6019"/>
                    <a:gd name="T7" fmla="*/ 3 h 73"/>
                    <a:gd name="T8" fmla="*/ 1963 w 6019"/>
                    <a:gd name="T9" fmla="*/ 4 h 73"/>
                    <a:gd name="T10" fmla="*/ 1963 w 6019"/>
                    <a:gd name="T11" fmla="*/ 4 h 73"/>
                    <a:gd name="T12" fmla="*/ 129 w 6019"/>
                    <a:gd name="T13" fmla="*/ 3 h 73"/>
                    <a:gd name="T14" fmla="*/ 0 w 6019"/>
                    <a:gd name="T15" fmla="*/ 0 h 73"/>
                    <a:gd name="T16" fmla="*/ 117 w 6019"/>
                    <a:gd name="T17" fmla="*/ 59 h 73"/>
                    <a:gd name="T18" fmla="*/ 579 w 6019"/>
                    <a:gd name="T19" fmla="*/ 70 h 73"/>
                    <a:gd name="T20" fmla="*/ 1963 w 6019"/>
                    <a:gd name="T21" fmla="*/ 71 h 73"/>
                    <a:gd name="T22" fmla="*/ 1963 w 6019"/>
                    <a:gd name="T23" fmla="*/ 71 h 73"/>
                    <a:gd name="T24" fmla="*/ 5440 w 6019"/>
                    <a:gd name="T25" fmla="*/ 70 h 73"/>
                    <a:gd name="T26" fmla="*/ 5902 w 6019"/>
                    <a:gd name="T27" fmla="*/ 59 h 73"/>
                    <a:gd name="T28" fmla="*/ 6019 w 6019"/>
                    <a:gd name="T29" fmla="*/ 0 h 73"/>
                    <a:gd name="T30" fmla="*/ 5890 w 6019"/>
                    <a:gd name="T31" fmla="*/ 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019" h="73">
                      <a:moveTo>
                        <a:pt x="5890" y="3"/>
                      </a:moveTo>
                      <a:cubicBezTo>
                        <a:pt x="5039" y="4"/>
                        <a:pt x="4188" y="4"/>
                        <a:pt x="3337" y="4"/>
                      </a:cubicBezTo>
                      <a:cubicBezTo>
                        <a:pt x="3189" y="4"/>
                        <a:pt x="3040" y="3"/>
                        <a:pt x="2892" y="5"/>
                      </a:cubicBezTo>
                      <a:cubicBezTo>
                        <a:pt x="2806" y="6"/>
                        <a:pt x="2720" y="3"/>
                        <a:pt x="2634" y="3"/>
                      </a:cubicBezTo>
                      <a:cubicBezTo>
                        <a:pt x="2410" y="4"/>
                        <a:pt x="2187" y="4"/>
                        <a:pt x="1963" y="4"/>
                      </a:cubicBezTo>
                      <a:cubicBezTo>
                        <a:pt x="1963" y="4"/>
                        <a:pt x="1963" y="4"/>
                        <a:pt x="1963" y="4"/>
                      </a:cubicBezTo>
                      <a:cubicBezTo>
                        <a:pt x="1352" y="4"/>
                        <a:pt x="740" y="4"/>
                        <a:pt x="129" y="3"/>
                      </a:cubicBezTo>
                      <a:cubicBezTo>
                        <a:pt x="87" y="3"/>
                        <a:pt x="42" y="0"/>
                        <a:pt x="0" y="0"/>
                      </a:cubicBezTo>
                      <a:cubicBezTo>
                        <a:pt x="20" y="41"/>
                        <a:pt x="74" y="53"/>
                        <a:pt x="117" y="59"/>
                      </a:cubicBezTo>
                      <a:cubicBezTo>
                        <a:pt x="279" y="73"/>
                        <a:pt x="425" y="70"/>
                        <a:pt x="579" y="70"/>
                      </a:cubicBezTo>
                      <a:cubicBezTo>
                        <a:pt x="1040" y="71"/>
                        <a:pt x="1502" y="71"/>
                        <a:pt x="1963" y="71"/>
                      </a:cubicBezTo>
                      <a:cubicBezTo>
                        <a:pt x="1963" y="71"/>
                        <a:pt x="1963" y="71"/>
                        <a:pt x="1963" y="71"/>
                      </a:cubicBezTo>
                      <a:cubicBezTo>
                        <a:pt x="3122" y="71"/>
                        <a:pt x="4281" y="71"/>
                        <a:pt x="5440" y="70"/>
                      </a:cubicBezTo>
                      <a:cubicBezTo>
                        <a:pt x="5594" y="70"/>
                        <a:pt x="5740" y="73"/>
                        <a:pt x="5902" y="59"/>
                      </a:cubicBezTo>
                      <a:cubicBezTo>
                        <a:pt x="5945" y="53"/>
                        <a:pt x="5999" y="41"/>
                        <a:pt x="6019" y="0"/>
                      </a:cubicBezTo>
                      <a:cubicBezTo>
                        <a:pt x="5977" y="0"/>
                        <a:pt x="5932" y="3"/>
                        <a:pt x="5890" y="3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rgbClr val="282F39"/>
                    </a:solidFill>
                  </a:endParaRPr>
                </a:p>
              </p:txBody>
            </p:sp>
          </p:grpSp>
        </p:grpSp>
        <p:grpSp>
          <p:nvGrpSpPr>
            <p:cNvPr id="7" name="Group 41"/>
            <p:cNvGrpSpPr/>
            <p:nvPr/>
          </p:nvGrpSpPr>
          <p:grpSpPr>
            <a:xfrm>
              <a:off x="1063243" y="2354622"/>
              <a:ext cx="294859" cy="359653"/>
              <a:chOff x="7549436" y="-3035119"/>
              <a:chExt cx="1474296" cy="1798263"/>
            </a:xfrm>
            <a:solidFill>
              <a:schemeClr val="accent2"/>
            </a:solidFill>
          </p:grpSpPr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id="{35F42085-8AF6-4050-9D3B-4E606BA8FA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27222" y="-2761530"/>
                <a:ext cx="917325" cy="1524674"/>
              </a:xfrm>
              <a:custGeom>
                <a:avLst/>
                <a:gdLst>
                  <a:gd name="T0" fmla="*/ 674 w 750"/>
                  <a:gd name="T1" fmla="*/ 602 h 1237"/>
                  <a:gd name="T2" fmla="*/ 750 w 750"/>
                  <a:gd name="T3" fmla="*/ 376 h 1237"/>
                  <a:gd name="T4" fmla="*/ 638 w 750"/>
                  <a:gd name="T5" fmla="*/ 110 h 1237"/>
                  <a:gd name="T6" fmla="*/ 370 w 750"/>
                  <a:gd name="T7" fmla="*/ 2 h 1237"/>
                  <a:gd name="T8" fmla="*/ 110 w 750"/>
                  <a:gd name="T9" fmla="*/ 112 h 1237"/>
                  <a:gd name="T10" fmla="*/ 1 w 750"/>
                  <a:gd name="T11" fmla="*/ 373 h 1237"/>
                  <a:gd name="T12" fmla="*/ 77 w 750"/>
                  <a:gd name="T13" fmla="*/ 603 h 1237"/>
                  <a:gd name="T14" fmla="*/ 205 w 750"/>
                  <a:gd name="T15" fmla="*/ 976 h 1237"/>
                  <a:gd name="T16" fmla="*/ 205 w 750"/>
                  <a:gd name="T17" fmla="*/ 1120 h 1237"/>
                  <a:gd name="T18" fmla="*/ 321 w 750"/>
                  <a:gd name="T19" fmla="*/ 1237 h 1237"/>
                  <a:gd name="T20" fmla="*/ 430 w 750"/>
                  <a:gd name="T21" fmla="*/ 1237 h 1237"/>
                  <a:gd name="T22" fmla="*/ 546 w 750"/>
                  <a:gd name="T23" fmla="*/ 1120 h 1237"/>
                  <a:gd name="T24" fmla="*/ 546 w 750"/>
                  <a:gd name="T25" fmla="*/ 976 h 1237"/>
                  <a:gd name="T26" fmla="*/ 674 w 750"/>
                  <a:gd name="T27" fmla="*/ 602 h 1237"/>
                  <a:gd name="T28" fmla="*/ 116 w 750"/>
                  <a:gd name="T29" fmla="*/ 574 h 1237"/>
                  <a:gd name="T30" fmla="*/ 49 w 750"/>
                  <a:gd name="T31" fmla="*/ 373 h 1237"/>
                  <a:gd name="T32" fmla="*/ 371 w 750"/>
                  <a:gd name="T33" fmla="*/ 50 h 1237"/>
                  <a:gd name="T34" fmla="*/ 605 w 750"/>
                  <a:gd name="T35" fmla="*/ 144 h 1237"/>
                  <a:gd name="T36" fmla="*/ 702 w 750"/>
                  <a:gd name="T37" fmla="*/ 376 h 1237"/>
                  <a:gd name="T38" fmla="*/ 636 w 750"/>
                  <a:gd name="T39" fmla="*/ 573 h 1237"/>
                  <a:gd name="T40" fmla="*/ 498 w 750"/>
                  <a:gd name="T41" fmla="*/ 967 h 1237"/>
                  <a:gd name="T42" fmla="*/ 253 w 750"/>
                  <a:gd name="T43" fmla="*/ 967 h 1237"/>
                  <a:gd name="T44" fmla="*/ 116 w 750"/>
                  <a:gd name="T45" fmla="*/ 574 h 1237"/>
                  <a:gd name="T46" fmla="*/ 253 w 750"/>
                  <a:gd name="T47" fmla="*/ 1104 h 1237"/>
                  <a:gd name="T48" fmla="*/ 253 w 750"/>
                  <a:gd name="T49" fmla="*/ 1085 h 1237"/>
                  <a:gd name="T50" fmla="*/ 498 w 750"/>
                  <a:gd name="T51" fmla="*/ 1113 h 1237"/>
                  <a:gd name="T52" fmla="*/ 498 w 750"/>
                  <a:gd name="T53" fmla="*/ 1120 h 1237"/>
                  <a:gd name="T54" fmla="*/ 497 w 750"/>
                  <a:gd name="T55" fmla="*/ 1132 h 1237"/>
                  <a:gd name="T56" fmla="*/ 253 w 750"/>
                  <a:gd name="T57" fmla="*/ 1104 h 1237"/>
                  <a:gd name="T58" fmla="*/ 253 w 750"/>
                  <a:gd name="T59" fmla="*/ 1036 h 1237"/>
                  <a:gd name="T60" fmla="*/ 253 w 750"/>
                  <a:gd name="T61" fmla="*/ 1015 h 1237"/>
                  <a:gd name="T62" fmla="*/ 498 w 750"/>
                  <a:gd name="T63" fmla="*/ 1015 h 1237"/>
                  <a:gd name="T64" fmla="*/ 498 w 750"/>
                  <a:gd name="T65" fmla="*/ 1064 h 1237"/>
                  <a:gd name="T66" fmla="*/ 253 w 750"/>
                  <a:gd name="T67" fmla="*/ 1036 h 1237"/>
                  <a:gd name="T68" fmla="*/ 321 w 750"/>
                  <a:gd name="T69" fmla="*/ 1189 h 1237"/>
                  <a:gd name="T70" fmla="*/ 262 w 750"/>
                  <a:gd name="T71" fmla="*/ 1153 h 1237"/>
                  <a:gd name="T72" fmla="*/ 468 w 750"/>
                  <a:gd name="T73" fmla="*/ 1177 h 1237"/>
                  <a:gd name="T74" fmla="*/ 430 w 750"/>
                  <a:gd name="T75" fmla="*/ 1189 h 1237"/>
                  <a:gd name="T76" fmla="*/ 321 w 750"/>
                  <a:gd name="T77" fmla="*/ 1189 h 1237"/>
                  <a:gd name="T78" fmla="*/ 321 w 750"/>
                  <a:gd name="T79" fmla="*/ 1189 h 1237"/>
                  <a:gd name="T80" fmla="*/ 321 w 750"/>
                  <a:gd name="T81" fmla="*/ 1189 h 1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50" h="1237">
                    <a:moveTo>
                      <a:pt x="674" y="602"/>
                    </a:moveTo>
                    <a:cubicBezTo>
                      <a:pt x="724" y="537"/>
                      <a:pt x="750" y="459"/>
                      <a:pt x="750" y="376"/>
                    </a:cubicBezTo>
                    <a:cubicBezTo>
                      <a:pt x="750" y="275"/>
                      <a:pt x="710" y="180"/>
                      <a:pt x="638" y="110"/>
                    </a:cubicBezTo>
                    <a:cubicBezTo>
                      <a:pt x="566" y="39"/>
                      <a:pt x="471" y="0"/>
                      <a:pt x="370" y="2"/>
                    </a:cubicBezTo>
                    <a:cubicBezTo>
                      <a:pt x="272" y="3"/>
                      <a:pt x="180" y="42"/>
                      <a:pt x="110" y="112"/>
                    </a:cubicBezTo>
                    <a:cubicBezTo>
                      <a:pt x="41" y="182"/>
                      <a:pt x="2" y="275"/>
                      <a:pt x="1" y="373"/>
                    </a:cubicBezTo>
                    <a:cubicBezTo>
                      <a:pt x="0" y="457"/>
                      <a:pt x="27" y="536"/>
                      <a:pt x="77" y="603"/>
                    </a:cubicBezTo>
                    <a:cubicBezTo>
                      <a:pt x="160" y="711"/>
                      <a:pt x="205" y="843"/>
                      <a:pt x="205" y="976"/>
                    </a:cubicBezTo>
                    <a:cubicBezTo>
                      <a:pt x="205" y="1120"/>
                      <a:pt x="205" y="1120"/>
                      <a:pt x="205" y="1120"/>
                    </a:cubicBezTo>
                    <a:cubicBezTo>
                      <a:pt x="205" y="1185"/>
                      <a:pt x="257" y="1237"/>
                      <a:pt x="321" y="1237"/>
                    </a:cubicBezTo>
                    <a:cubicBezTo>
                      <a:pt x="430" y="1237"/>
                      <a:pt x="430" y="1237"/>
                      <a:pt x="430" y="1237"/>
                    </a:cubicBezTo>
                    <a:cubicBezTo>
                      <a:pt x="494" y="1237"/>
                      <a:pt x="546" y="1185"/>
                      <a:pt x="546" y="1120"/>
                    </a:cubicBezTo>
                    <a:cubicBezTo>
                      <a:pt x="546" y="976"/>
                      <a:pt x="546" y="976"/>
                      <a:pt x="546" y="976"/>
                    </a:cubicBezTo>
                    <a:cubicBezTo>
                      <a:pt x="546" y="842"/>
                      <a:pt x="590" y="713"/>
                      <a:pt x="674" y="602"/>
                    </a:cubicBezTo>
                    <a:close/>
                    <a:moveTo>
                      <a:pt x="116" y="574"/>
                    </a:moveTo>
                    <a:cubicBezTo>
                      <a:pt x="71" y="516"/>
                      <a:pt x="48" y="446"/>
                      <a:pt x="49" y="373"/>
                    </a:cubicBezTo>
                    <a:cubicBezTo>
                      <a:pt x="51" y="197"/>
                      <a:pt x="195" y="52"/>
                      <a:pt x="371" y="50"/>
                    </a:cubicBezTo>
                    <a:cubicBezTo>
                      <a:pt x="459" y="49"/>
                      <a:pt x="542" y="82"/>
                      <a:pt x="605" y="144"/>
                    </a:cubicBezTo>
                    <a:cubicBezTo>
                      <a:pt x="667" y="206"/>
                      <a:pt x="702" y="288"/>
                      <a:pt x="702" y="376"/>
                    </a:cubicBezTo>
                    <a:cubicBezTo>
                      <a:pt x="702" y="448"/>
                      <a:pt x="679" y="516"/>
                      <a:pt x="636" y="573"/>
                    </a:cubicBezTo>
                    <a:cubicBezTo>
                      <a:pt x="547" y="690"/>
                      <a:pt x="500" y="825"/>
                      <a:pt x="498" y="967"/>
                    </a:cubicBezTo>
                    <a:cubicBezTo>
                      <a:pt x="253" y="967"/>
                      <a:pt x="253" y="967"/>
                      <a:pt x="253" y="967"/>
                    </a:cubicBezTo>
                    <a:cubicBezTo>
                      <a:pt x="251" y="827"/>
                      <a:pt x="202" y="688"/>
                      <a:pt x="116" y="574"/>
                    </a:cubicBezTo>
                    <a:close/>
                    <a:moveTo>
                      <a:pt x="253" y="1104"/>
                    </a:moveTo>
                    <a:cubicBezTo>
                      <a:pt x="253" y="1085"/>
                      <a:pt x="253" y="1085"/>
                      <a:pt x="253" y="1085"/>
                    </a:cubicBezTo>
                    <a:cubicBezTo>
                      <a:pt x="498" y="1113"/>
                      <a:pt x="498" y="1113"/>
                      <a:pt x="498" y="1113"/>
                    </a:cubicBezTo>
                    <a:cubicBezTo>
                      <a:pt x="498" y="1120"/>
                      <a:pt x="498" y="1120"/>
                      <a:pt x="498" y="1120"/>
                    </a:cubicBezTo>
                    <a:cubicBezTo>
                      <a:pt x="498" y="1124"/>
                      <a:pt x="498" y="1128"/>
                      <a:pt x="497" y="1132"/>
                    </a:cubicBezTo>
                    <a:lnTo>
                      <a:pt x="253" y="1104"/>
                    </a:lnTo>
                    <a:close/>
                    <a:moveTo>
                      <a:pt x="253" y="1036"/>
                    </a:moveTo>
                    <a:cubicBezTo>
                      <a:pt x="253" y="1015"/>
                      <a:pt x="253" y="1015"/>
                      <a:pt x="253" y="1015"/>
                    </a:cubicBezTo>
                    <a:cubicBezTo>
                      <a:pt x="498" y="1015"/>
                      <a:pt x="498" y="1015"/>
                      <a:pt x="498" y="1015"/>
                    </a:cubicBezTo>
                    <a:cubicBezTo>
                      <a:pt x="498" y="1064"/>
                      <a:pt x="498" y="1064"/>
                      <a:pt x="498" y="1064"/>
                    </a:cubicBezTo>
                    <a:lnTo>
                      <a:pt x="253" y="1036"/>
                    </a:lnTo>
                    <a:close/>
                    <a:moveTo>
                      <a:pt x="321" y="1189"/>
                    </a:moveTo>
                    <a:cubicBezTo>
                      <a:pt x="296" y="1189"/>
                      <a:pt x="273" y="1174"/>
                      <a:pt x="262" y="1153"/>
                    </a:cubicBezTo>
                    <a:cubicBezTo>
                      <a:pt x="468" y="1177"/>
                      <a:pt x="468" y="1177"/>
                      <a:pt x="468" y="1177"/>
                    </a:cubicBezTo>
                    <a:cubicBezTo>
                      <a:pt x="457" y="1184"/>
                      <a:pt x="444" y="1189"/>
                      <a:pt x="430" y="1189"/>
                    </a:cubicBezTo>
                    <a:lnTo>
                      <a:pt x="321" y="1189"/>
                    </a:lnTo>
                    <a:close/>
                    <a:moveTo>
                      <a:pt x="321" y="1189"/>
                    </a:moveTo>
                    <a:cubicBezTo>
                      <a:pt x="321" y="1189"/>
                      <a:pt x="321" y="1189"/>
                      <a:pt x="321" y="1189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007A7D">
                      <a:lumMod val="60000"/>
                      <a:lumOff val="40000"/>
                    </a:srgbClr>
                  </a:solidFill>
                </a:endParaRPr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id="{443C591B-8D5B-4264-B65F-CF13B4B7B0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33578" y="-2329808"/>
                <a:ext cx="65073" cy="110555"/>
              </a:xfrm>
              <a:custGeom>
                <a:avLst/>
                <a:gdLst>
                  <a:gd name="T0" fmla="*/ 51 w 53"/>
                  <a:gd name="T1" fmla="*/ 62 h 90"/>
                  <a:gd name="T2" fmla="*/ 48 w 53"/>
                  <a:gd name="T3" fmla="*/ 24 h 90"/>
                  <a:gd name="T4" fmla="*/ 25 w 53"/>
                  <a:gd name="T5" fmla="*/ 0 h 90"/>
                  <a:gd name="T6" fmla="*/ 0 w 53"/>
                  <a:gd name="T7" fmla="*/ 23 h 90"/>
                  <a:gd name="T8" fmla="*/ 4 w 53"/>
                  <a:gd name="T9" fmla="*/ 69 h 90"/>
                  <a:gd name="T10" fmla="*/ 27 w 53"/>
                  <a:gd name="T11" fmla="*/ 90 h 90"/>
                  <a:gd name="T12" fmla="*/ 31 w 53"/>
                  <a:gd name="T13" fmla="*/ 90 h 90"/>
                  <a:gd name="T14" fmla="*/ 51 w 53"/>
                  <a:gd name="T15" fmla="*/ 62 h 90"/>
                  <a:gd name="T16" fmla="*/ 51 w 53"/>
                  <a:gd name="T17" fmla="*/ 62 h 90"/>
                  <a:gd name="T18" fmla="*/ 51 w 53"/>
                  <a:gd name="T19" fmla="*/ 6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90">
                    <a:moveTo>
                      <a:pt x="51" y="62"/>
                    </a:moveTo>
                    <a:cubicBezTo>
                      <a:pt x="49" y="50"/>
                      <a:pt x="48" y="37"/>
                      <a:pt x="48" y="24"/>
                    </a:cubicBezTo>
                    <a:cubicBezTo>
                      <a:pt x="49" y="11"/>
                      <a:pt x="38" y="0"/>
                      <a:pt x="25" y="0"/>
                    </a:cubicBezTo>
                    <a:cubicBezTo>
                      <a:pt x="11" y="0"/>
                      <a:pt x="1" y="10"/>
                      <a:pt x="0" y="23"/>
                    </a:cubicBezTo>
                    <a:cubicBezTo>
                      <a:pt x="0" y="39"/>
                      <a:pt x="1" y="54"/>
                      <a:pt x="4" y="69"/>
                    </a:cubicBezTo>
                    <a:cubicBezTo>
                      <a:pt x="5" y="81"/>
                      <a:pt x="16" y="90"/>
                      <a:pt x="27" y="90"/>
                    </a:cubicBezTo>
                    <a:cubicBezTo>
                      <a:pt x="28" y="90"/>
                      <a:pt x="30" y="90"/>
                      <a:pt x="31" y="90"/>
                    </a:cubicBezTo>
                    <a:cubicBezTo>
                      <a:pt x="44" y="88"/>
                      <a:pt x="53" y="75"/>
                      <a:pt x="51" y="62"/>
                    </a:cubicBezTo>
                    <a:close/>
                    <a:moveTo>
                      <a:pt x="51" y="62"/>
                    </a:moveTo>
                    <a:cubicBezTo>
                      <a:pt x="51" y="62"/>
                      <a:pt x="51" y="62"/>
                      <a:pt x="51" y="62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10" name="Freeform 7">
                <a:extLst>
                  <a:ext uri="{FF2B5EF4-FFF2-40B4-BE49-F238E27FC236}">
                    <a16:creationId xmlns:a16="http://schemas.microsoft.com/office/drawing/2014/main" id="{CC4A8D96-F1A0-4ED0-9C5B-97006DD3F7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65765" y="-2182168"/>
                <a:ext cx="235803" cy="378545"/>
              </a:xfrm>
              <a:custGeom>
                <a:avLst/>
                <a:gdLst>
                  <a:gd name="T0" fmla="*/ 166 w 193"/>
                  <a:gd name="T1" fmla="*/ 307 h 307"/>
                  <a:gd name="T2" fmla="*/ 174 w 193"/>
                  <a:gd name="T3" fmla="*/ 306 h 307"/>
                  <a:gd name="T4" fmla="*/ 189 w 193"/>
                  <a:gd name="T5" fmla="*/ 275 h 307"/>
                  <a:gd name="T6" fmla="*/ 71 w 193"/>
                  <a:gd name="T7" fmla="*/ 51 h 307"/>
                  <a:gd name="T8" fmla="*/ 49 w 193"/>
                  <a:gd name="T9" fmla="*/ 16 h 307"/>
                  <a:gd name="T10" fmla="*/ 16 w 193"/>
                  <a:gd name="T11" fmla="*/ 6 h 307"/>
                  <a:gd name="T12" fmla="*/ 6 w 193"/>
                  <a:gd name="T13" fmla="*/ 38 h 307"/>
                  <a:gd name="T14" fmla="*/ 33 w 193"/>
                  <a:gd name="T15" fmla="*/ 80 h 307"/>
                  <a:gd name="T16" fmla="*/ 143 w 193"/>
                  <a:gd name="T17" fmla="*/ 290 h 307"/>
                  <a:gd name="T18" fmla="*/ 166 w 193"/>
                  <a:gd name="T19" fmla="*/ 307 h 307"/>
                  <a:gd name="T20" fmla="*/ 166 w 193"/>
                  <a:gd name="T21" fmla="*/ 307 h 307"/>
                  <a:gd name="T22" fmla="*/ 166 w 193"/>
                  <a:gd name="T23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3" h="307">
                    <a:moveTo>
                      <a:pt x="166" y="307"/>
                    </a:moveTo>
                    <a:cubicBezTo>
                      <a:pt x="169" y="307"/>
                      <a:pt x="171" y="306"/>
                      <a:pt x="174" y="306"/>
                    </a:cubicBezTo>
                    <a:cubicBezTo>
                      <a:pt x="186" y="301"/>
                      <a:pt x="193" y="288"/>
                      <a:pt x="189" y="275"/>
                    </a:cubicBezTo>
                    <a:cubicBezTo>
                      <a:pt x="162" y="194"/>
                      <a:pt x="123" y="119"/>
                      <a:pt x="71" y="51"/>
                    </a:cubicBezTo>
                    <a:cubicBezTo>
                      <a:pt x="63" y="40"/>
                      <a:pt x="55" y="28"/>
                      <a:pt x="49" y="16"/>
                    </a:cubicBezTo>
                    <a:cubicBezTo>
                      <a:pt x="43" y="4"/>
                      <a:pt x="28" y="0"/>
                      <a:pt x="16" y="6"/>
                    </a:cubicBezTo>
                    <a:cubicBezTo>
                      <a:pt x="5" y="12"/>
                      <a:pt x="0" y="26"/>
                      <a:pt x="6" y="38"/>
                    </a:cubicBezTo>
                    <a:cubicBezTo>
                      <a:pt x="14" y="53"/>
                      <a:pt x="23" y="67"/>
                      <a:pt x="33" y="80"/>
                    </a:cubicBezTo>
                    <a:cubicBezTo>
                      <a:pt x="81" y="144"/>
                      <a:pt x="119" y="215"/>
                      <a:pt x="143" y="290"/>
                    </a:cubicBezTo>
                    <a:cubicBezTo>
                      <a:pt x="147" y="300"/>
                      <a:pt x="156" y="307"/>
                      <a:pt x="166" y="307"/>
                    </a:cubicBezTo>
                    <a:close/>
                    <a:moveTo>
                      <a:pt x="166" y="307"/>
                    </a:moveTo>
                    <a:cubicBezTo>
                      <a:pt x="166" y="307"/>
                      <a:pt x="166" y="307"/>
                      <a:pt x="166" y="307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11" name="Freeform 8">
                <a:extLst>
                  <a:ext uri="{FF2B5EF4-FFF2-40B4-BE49-F238E27FC236}">
                    <a16:creationId xmlns:a16="http://schemas.microsoft.com/office/drawing/2014/main" id="{7A94C5E9-F411-4CA1-9390-90D7AFDBE6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10842" y="-2203160"/>
                <a:ext cx="105657" cy="130847"/>
              </a:xfrm>
              <a:custGeom>
                <a:avLst/>
                <a:gdLst>
                  <a:gd name="T0" fmla="*/ 69 w 86"/>
                  <a:gd name="T1" fmla="*/ 5 h 106"/>
                  <a:gd name="T2" fmla="*/ 37 w 86"/>
                  <a:gd name="T3" fmla="*/ 18 h 106"/>
                  <a:gd name="T4" fmla="*/ 8 w 86"/>
                  <a:gd name="T5" fmla="*/ 68 h 106"/>
                  <a:gd name="T6" fmla="*/ 12 w 86"/>
                  <a:gd name="T7" fmla="*/ 102 h 106"/>
                  <a:gd name="T8" fmla="*/ 27 w 86"/>
                  <a:gd name="T9" fmla="*/ 106 h 106"/>
                  <a:gd name="T10" fmla="*/ 46 w 86"/>
                  <a:gd name="T11" fmla="*/ 97 h 106"/>
                  <a:gd name="T12" fmla="*/ 81 w 86"/>
                  <a:gd name="T13" fmla="*/ 37 h 106"/>
                  <a:gd name="T14" fmla="*/ 69 w 86"/>
                  <a:gd name="T15" fmla="*/ 5 h 106"/>
                  <a:gd name="T16" fmla="*/ 69 w 86"/>
                  <a:gd name="T17" fmla="*/ 5 h 106"/>
                  <a:gd name="T18" fmla="*/ 69 w 86"/>
                  <a:gd name="T19" fmla="*/ 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106">
                    <a:moveTo>
                      <a:pt x="69" y="5"/>
                    </a:moveTo>
                    <a:cubicBezTo>
                      <a:pt x="56" y="0"/>
                      <a:pt x="42" y="6"/>
                      <a:pt x="37" y="18"/>
                    </a:cubicBezTo>
                    <a:cubicBezTo>
                      <a:pt x="29" y="36"/>
                      <a:pt x="20" y="52"/>
                      <a:pt x="8" y="68"/>
                    </a:cubicBezTo>
                    <a:cubicBezTo>
                      <a:pt x="0" y="79"/>
                      <a:pt x="2" y="94"/>
                      <a:pt x="12" y="102"/>
                    </a:cubicBezTo>
                    <a:cubicBezTo>
                      <a:pt x="17" y="105"/>
                      <a:pt x="22" y="106"/>
                      <a:pt x="27" y="106"/>
                    </a:cubicBezTo>
                    <a:cubicBezTo>
                      <a:pt x="34" y="106"/>
                      <a:pt x="41" y="103"/>
                      <a:pt x="46" y="97"/>
                    </a:cubicBezTo>
                    <a:cubicBezTo>
                      <a:pt x="60" y="78"/>
                      <a:pt x="72" y="58"/>
                      <a:pt x="81" y="37"/>
                    </a:cubicBezTo>
                    <a:cubicBezTo>
                      <a:pt x="86" y="25"/>
                      <a:pt x="81" y="11"/>
                      <a:pt x="69" y="5"/>
                    </a:cubicBezTo>
                    <a:close/>
                    <a:moveTo>
                      <a:pt x="69" y="5"/>
                    </a:moveTo>
                    <a:cubicBezTo>
                      <a:pt x="69" y="5"/>
                      <a:pt x="69" y="5"/>
                      <a:pt x="69" y="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12" name="Freeform 9">
                <a:extLst>
                  <a:ext uri="{FF2B5EF4-FFF2-40B4-BE49-F238E27FC236}">
                    <a16:creationId xmlns:a16="http://schemas.microsoft.com/office/drawing/2014/main" id="{DCA6D15F-EC9E-4E02-8BC5-F75451D16C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56846" y="-2653076"/>
                <a:ext cx="381344" cy="415630"/>
              </a:xfrm>
              <a:custGeom>
                <a:avLst/>
                <a:gdLst>
                  <a:gd name="T0" fmla="*/ 24 w 312"/>
                  <a:gd name="T1" fmla="*/ 48 h 337"/>
                  <a:gd name="T2" fmla="*/ 264 w 312"/>
                  <a:gd name="T3" fmla="*/ 288 h 337"/>
                  <a:gd name="T4" fmla="*/ 263 w 312"/>
                  <a:gd name="T5" fmla="*/ 311 h 337"/>
                  <a:gd name="T6" fmla="*/ 285 w 312"/>
                  <a:gd name="T7" fmla="*/ 337 h 337"/>
                  <a:gd name="T8" fmla="*/ 287 w 312"/>
                  <a:gd name="T9" fmla="*/ 337 h 337"/>
                  <a:gd name="T10" fmla="*/ 311 w 312"/>
                  <a:gd name="T11" fmla="*/ 315 h 337"/>
                  <a:gd name="T12" fmla="*/ 312 w 312"/>
                  <a:gd name="T13" fmla="*/ 288 h 337"/>
                  <a:gd name="T14" fmla="*/ 24 w 312"/>
                  <a:gd name="T15" fmla="*/ 0 h 337"/>
                  <a:gd name="T16" fmla="*/ 0 w 312"/>
                  <a:gd name="T17" fmla="*/ 24 h 337"/>
                  <a:gd name="T18" fmla="*/ 24 w 312"/>
                  <a:gd name="T19" fmla="*/ 48 h 337"/>
                  <a:gd name="T20" fmla="*/ 24 w 312"/>
                  <a:gd name="T21" fmla="*/ 48 h 337"/>
                  <a:gd name="T22" fmla="*/ 24 w 312"/>
                  <a:gd name="T23" fmla="*/ 48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12" h="337">
                    <a:moveTo>
                      <a:pt x="24" y="48"/>
                    </a:moveTo>
                    <a:cubicBezTo>
                      <a:pt x="157" y="48"/>
                      <a:pt x="264" y="156"/>
                      <a:pt x="264" y="288"/>
                    </a:cubicBezTo>
                    <a:cubicBezTo>
                      <a:pt x="264" y="296"/>
                      <a:pt x="264" y="303"/>
                      <a:pt x="263" y="311"/>
                    </a:cubicBezTo>
                    <a:cubicBezTo>
                      <a:pt x="262" y="324"/>
                      <a:pt x="272" y="336"/>
                      <a:pt x="285" y="337"/>
                    </a:cubicBezTo>
                    <a:cubicBezTo>
                      <a:pt x="286" y="337"/>
                      <a:pt x="287" y="337"/>
                      <a:pt x="287" y="337"/>
                    </a:cubicBezTo>
                    <a:cubicBezTo>
                      <a:pt x="300" y="337"/>
                      <a:pt x="310" y="328"/>
                      <a:pt x="311" y="315"/>
                    </a:cubicBezTo>
                    <a:cubicBezTo>
                      <a:pt x="312" y="306"/>
                      <a:pt x="312" y="297"/>
                      <a:pt x="312" y="288"/>
                    </a:cubicBezTo>
                    <a:cubicBezTo>
                      <a:pt x="312" y="129"/>
                      <a:pt x="183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lose/>
                    <a:moveTo>
                      <a:pt x="24" y="48"/>
                    </a:moveTo>
                    <a:cubicBezTo>
                      <a:pt x="24" y="48"/>
                      <a:pt x="24" y="48"/>
                      <a:pt x="24" y="4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13" name="Freeform 10">
                <a:extLst>
                  <a:ext uri="{FF2B5EF4-FFF2-40B4-BE49-F238E27FC236}">
                    <a16:creationId xmlns:a16="http://schemas.microsoft.com/office/drawing/2014/main" id="{433F75D8-FBEC-44B4-85DE-8AD3AF7B08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56846" y="-3035119"/>
                <a:ext cx="58776" cy="223908"/>
              </a:xfrm>
              <a:custGeom>
                <a:avLst/>
                <a:gdLst>
                  <a:gd name="T0" fmla="*/ 24 w 48"/>
                  <a:gd name="T1" fmla="*/ 182 h 182"/>
                  <a:gd name="T2" fmla="*/ 48 w 48"/>
                  <a:gd name="T3" fmla="*/ 158 h 182"/>
                  <a:gd name="T4" fmla="*/ 48 w 48"/>
                  <a:gd name="T5" fmla="*/ 24 h 182"/>
                  <a:gd name="T6" fmla="*/ 24 w 48"/>
                  <a:gd name="T7" fmla="*/ 0 h 182"/>
                  <a:gd name="T8" fmla="*/ 0 w 48"/>
                  <a:gd name="T9" fmla="*/ 24 h 182"/>
                  <a:gd name="T10" fmla="*/ 0 w 48"/>
                  <a:gd name="T11" fmla="*/ 158 h 182"/>
                  <a:gd name="T12" fmla="*/ 24 w 48"/>
                  <a:gd name="T13" fmla="*/ 182 h 182"/>
                  <a:gd name="T14" fmla="*/ 24 w 48"/>
                  <a:gd name="T15" fmla="*/ 182 h 182"/>
                  <a:gd name="T16" fmla="*/ 24 w 48"/>
                  <a:gd name="T17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82">
                    <a:moveTo>
                      <a:pt x="24" y="182"/>
                    </a:moveTo>
                    <a:cubicBezTo>
                      <a:pt x="38" y="182"/>
                      <a:pt x="48" y="172"/>
                      <a:pt x="48" y="158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11"/>
                      <a:pt x="38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72"/>
                      <a:pt x="11" y="182"/>
                      <a:pt x="24" y="182"/>
                    </a:cubicBezTo>
                    <a:close/>
                    <a:moveTo>
                      <a:pt x="24" y="182"/>
                    </a:moveTo>
                    <a:cubicBezTo>
                      <a:pt x="24" y="182"/>
                      <a:pt x="24" y="182"/>
                      <a:pt x="24" y="182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14" name="Freeform 11">
                <a:extLst>
                  <a:ext uri="{FF2B5EF4-FFF2-40B4-BE49-F238E27FC236}">
                    <a16:creationId xmlns:a16="http://schemas.microsoft.com/office/drawing/2014/main" id="{B52E8636-4496-4756-B7FB-CFF841EC37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99293" y="-2944156"/>
                <a:ext cx="149039" cy="207115"/>
              </a:xfrm>
              <a:custGeom>
                <a:avLst/>
                <a:gdLst>
                  <a:gd name="T0" fmla="*/ 74 w 122"/>
                  <a:gd name="T1" fmla="*/ 156 h 168"/>
                  <a:gd name="T2" fmla="*/ 94 w 122"/>
                  <a:gd name="T3" fmla="*/ 168 h 168"/>
                  <a:gd name="T4" fmla="*/ 106 w 122"/>
                  <a:gd name="T5" fmla="*/ 165 h 168"/>
                  <a:gd name="T6" fmla="*/ 115 w 122"/>
                  <a:gd name="T7" fmla="*/ 132 h 168"/>
                  <a:gd name="T8" fmla="*/ 48 w 122"/>
                  <a:gd name="T9" fmla="*/ 15 h 168"/>
                  <a:gd name="T10" fmla="*/ 15 w 122"/>
                  <a:gd name="T11" fmla="*/ 7 h 168"/>
                  <a:gd name="T12" fmla="*/ 6 w 122"/>
                  <a:gd name="T13" fmla="*/ 39 h 168"/>
                  <a:gd name="T14" fmla="*/ 74 w 122"/>
                  <a:gd name="T15" fmla="*/ 156 h 168"/>
                  <a:gd name="T16" fmla="*/ 74 w 122"/>
                  <a:gd name="T17" fmla="*/ 156 h 168"/>
                  <a:gd name="T18" fmla="*/ 74 w 122"/>
                  <a:gd name="T19" fmla="*/ 15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68">
                    <a:moveTo>
                      <a:pt x="74" y="156"/>
                    </a:moveTo>
                    <a:cubicBezTo>
                      <a:pt x="78" y="164"/>
                      <a:pt x="86" y="168"/>
                      <a:pt x="94" y="168"/>
                    </a:cubicBezTo>
                    <a:cubicBezTo>
                      <a:pt x="98" y="168"/>
                      <a:pt x="103" y="167"/>
                      <a:pt x="106" y="165"/>
                    </a:cubicBezTo>
                    <a:cubicBezTo>
                      <a:pt x="118" y="158"/>
                      <a:pt x="122" y="143"/>
                      <a:pt x="115" y="132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41" y="4"/>
                      <a:pt x="27" y="0"/>
                      <a:pt x="15" y="7"/>
                    </a:cubicBezTo>
                    <a:cubicBezTo>
                      <a:pt x="4" y="13"/>
                      <a:pt x="0" y="28"/>
                      <a:pt x="6" y="39"/>
                    </a:cubicBezTo>
                    <a:lnTo>
                      <a:pt x="74" y="156"/>
                    </a:lnTo>
                    <a:close/>
                    <a:moveTo>
                      <a:pt x="74" y="156"/>
                    </a:moveTo>
                    <a:cubicBezTo>
                      <a:pt x="74" y="156"/>
                      <a:pt x="74" y="156"/>
                      <a:pt x="74" y="15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15" name="Freeform 12">
                <a:extLst>
                  <a:ext uri="{FF2B5EF4-FFF2-40B4-BE49-F238E27FC236}">
                    <a16:creationId xmlns:a16="http://schemas.microsoft.com/office/drawing/2014/main" id="{7E2D4D31-7CBE-481C-8746-5B282692F2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23555" y="-2052722"/>
                <a:ext cx="209214" cy="146940"/>
              </a:xfrm>
              <a:custGeom>
                <a:avLst/>
                <a:gdLst>
                  <a:gd name="T0" fmla="*/ 155 w 171"/>
                  <a:gd name="T1" fmla="*/ 74 h 119"/>
                  <a:gd name="T2" fmla="*/ 39 w 171"/>
                  <a:gd name="T3" fmla="*/ 7 h 119"/>
                  <a:gd name="T4" fmla="*/ 6 w 171"/>
                  <a:gd name="T5" fmla="*/ 15 h 119"/>
                  <a:gd name="T6" fmla="*/ 15 w 171"/>
                  <a:gd name="T7" fmla="*/ 48 h 119"/>
                  <a:gd name="T8" fmla="*/ 131 w 171"/>
                  <a:gd name="T9" fmla="*/ 115 h 119"/>
                  <a:gd name="T10" fmla="*/ 143 w 171"/>
                  <a:gd name="T11" fmla="*/ 119 h 119"/>
                  <a:gd name="T12" fmla="*/ 164 w 171"/>
                  <a:gd name="T13" fmla="*/ 107 h 119"/>
                  <a:gd name="T14" fmla="*/ 155 w 171"/>
                  <a:gd name="T15" fmla="*/ 74 h 119"/>
                  <a:gd name="T16" fmla="*/ 155 w 171"/>
                  <a:gd name="T17" fmla="*/ 74 h 119"/>
                  <a:gd name="T18" fmla="*/ 155 w 171"/>
                  <a:gd name="T19" fmla="*/ 7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9">
                    <a:moveTo>
                      <a:pt x="155" y="74"/>
                    </a:moveTo>
                    <a:cubicBezTo>
                      <a:pt x="39" y="7"/>
                      <a:pt x="39" y="7"/>
                      <a:pt x="39" y="7"/>
                    </a:cubicBezTo>
                    <a:cubicBezTo>
                      <a:pt x="27" y="0"/>
                      <a:pt x="13" y="4"/>
                      <a:pt x="6" y="15"/>
                    </a:cubicBezTo>
                    <a:cubicBezTo>
                      <a:pt x="0" y="27"/>
                      <a:pt x="3" y="42"/>
                      <a:pt x="15" y="48"/>
                    </a:cubicBezTo>
                    <a:cubicBezTo>
                      <a:pt x="131" y="115"/>
                      <a:pt x="131" y="115"/>
                      <a:pt x="131" y="115"/>
                    </a:cubicBezTo>
                    <a:cubicBezTo>
                      <a:pt x="135" y="118"/>
                      <a:pt x="139" y="119"/>
                      <a:pt x="143" y="119"/>
                    </a:cubicBezTo>
                    <a:cubicBezTo>
                      <a:pt x="152" y="119"/>
                      <a:pt x="160" y="114"/>
                      <a:pt x="164" y="107"/>
                    </a:cubicBezTo>
                    <a:cubicBezTo>
                      <a:pt x="171" y="95"/>
                      <a:pt x="167" y="80"/>
                      <a:pt x="155" y="74"/>
                    </a:cubicBezTo>
                    <a:close/>
                    <a:moveTo>
                      <a:pt x="155" y="74"/>
                    </a:moveTo>
                    <a:cubicBezTo>
                      <a:pt x="155" y="74"/>
                      <a:pt x="155" y="74"/>
                      <a:pt x="155" y="74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16" name="Freeform 13">
                <a:extLst>
                  <a:ext uri="{FF2B5EF4-FFF2-40B4-BE49-F238E27FC236}">
                    <a16:creationId xmlns:a16="http://schemas.microsoft.com/office/drawing/2014/main" id="{664853FD-5AB2-4D42-A890-F644B02F74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0399" y="-2682464"/>
                <a:ext cx="209214" cy="145540"/>
              </a:xfrm>
              <a:custGeom>
                <a:avLst/>
                <a:gdLst>
                  <a:gd name="T0" fmla="*/ 15 w 171"/>
                  <a:gd name="T1" fmla="*/ 48 h 118"/>
                  <a:gd name="T2" fmla="*/ 132 w 171"/>
                  <a:gd name="T3" fmla="*/ 115 h 118"/>
                  <a:gd name="T4" fmla="*/ 144 w 171"/>
                  <a:gd name="T5" fmla="*/ 118 h 118"/>
                  <a:gd name="T6" fmla="*/ 165 w 171"/>
                  <a:gd name="T7" fmla="*/ 106 h 118"/>
                  <a:gd name="T8" fmla="*/ 156 w 171"/>
                  <a:gd name="T9" fmla="*/ 74 h 118"/>
                  <a:gd name="T10" fmla="*/ 39 w 171"/>
                  <a:gd name="T11" fmla="*/ 6 h 118"/>
                  <a:gd name="T12" fmla="*/ 7 w 171"/>
                  <a:gd name="T13" fmla="*/ 15 h 118"/>
                  <a:gd name="T14" fmla="*/ 15 w 171"/>
                  <a:gd name="T15" fmla="*/ 48 h 118"/>
                  <a:gd name="T16" fmla="*/ 15 w 171"/>
                  <a:gd name="T17" fmla="*/ 48 h 118"/>
                  <a:gd name="T18" fmla="*/ 15 w 171"/>
                  <a:gd name="T19" fmla="*/ 4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8">
                    <a:moveTo>
                      <a:pt x="15" y="48"/>
                    </a:moveTo>
                    <a:cubicBezTo>
                      <a:pt x="132" y="115"/>
                      <a:pt x="132" y="115"/>
                      <a:pt x="132" y="115"/>
                    </a:cubicBezTo>
                    <a:cubicBezTo>
                      <a:pt x="136" y="117"/>
                      <a:pt x="140" y="118"/>
                      <a:pt x="144" y="118"/>
                    </a:cubicBezTo>
                    <a:cubicBezTo>
                      <a:pt x="152" y="118"/>
                      <a:pt x="160" y="114"/>
                      <a:pt x="165" y="106"/>
                    </a:cubicBezTo>
                    <a:cubicBezTo>
                      <a:pt x="171" y="95"/>
                      <a:pt x="167" y="80"/>
                      <a:pt x="156" y="74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28" y="0"/>
                      <a:pt x="13" y="4"/>
                      <a:pt x="7" y="15"/>
                    </a:cubicBezTo>
                    <a:cubicBezTo>
                      <a:pt x="0" y="27"/>
                      <a:pt x="4" y="41"/>
                      <a:pt x="15" y="48"/>
                    </a:cubicBezTo>
                    <a:close/>
                    <a:moveTo>
                      <a:pt x="15" y="48"/>
                    </a:moveTo>
                    <a:cubicBezTo>
                      <a:pt x="15" y="48"/>
                      <a:pt x="15" y="48"/>
                      <a:pt x="15" y="4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17" name="Freeform 14">
                <a:extLst>
                  <a:ext uri="{FF2B5EF4-FFF2-40B4-BE49-F238E27FC236}">
                    <a16:creationId xmlns:a16="http://schemas.microsoft.com/office/drawing/2014/main" id="{DA79EB91-FA2D-4E5D-9E74-9EED09D7F6F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99824" y="-2322811"/>
                <a:ext cx="223908" cy="59476"/>
              </a:xfrm>
              <a:custGeom>
                <a:avLst/>
                <a:gdLst>
                  <a:gd name="T0" fmla="*/ 159 w 183"/>
                  <a:gd name="T1" fmla="*/ 0 h 48"/>
                  <a:gd name="T2" fmla="*/ 24 w 183"/>
                  <a:gd name="T3" fmla="*/ 0 h 48"/>
                  <a:gd name="T4" fmla="*/ 0 w 183"/>
                  <a:gd name="T5" fmla="*/ 24 h 48"/>
                  <a:gd name="T6" fmla="*/ 24 w 183"/>
                  <a:gd name="T7" fmla="*/ 48 h 48"/>
                  <a:gd name="T8" fmla="*/ 159 w 183"/>
                  <a:gd name="T9" fmla="*/ 48 h 48"/>
                  <a:gd name="T10" fmla="*/ 183 w 183"/>
                  <a:gd name="T11" fmla="*/ 24 h 48"/>
                  <a:gd name="T12" fmla="*/ 159 w 183"/>
                  <a:gd name="T13" fmla="*/ 0 h 48"/>
                  <a:gd name="T14" fmla="*/ 159 w 183"/>
                  <a:gd name="T15" fmla="*/ 0 h 48"/>
                  <a:gd name="T16" fmla="*/ 159 w 183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48">
                    <a:moveTo>
                      <a:pt x="159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8"/>
                      <a:pt x="11" y="48"/>
                      <a:pt x="24" y="48"/>
                    </a:cubicBezTo>
                    <a:cubicBezTo>
                      <a:pt x="159" y="48"/>
                      <a:pt x="159" y="48"/>
                      <a:pt x="159" y="48"/>
                    </a:cubicBezTo>
                    <a:cubicBezTo>
                      <a:pt x="172" y="48"/>
                      <a:pt x="183" y="38"/>
                      <a:pt x="183" y="24"/>
                    </a:cubicBezTo>
                    <a:cubicBezTo>
                      <a:pt x="183" y="11"/>
                      <a:pt x="172" y="0"/>
                      <a:pt x="159" y="0"/>
                    </a:cubicBezTo>
                    <a:close/>
                    <a:moveTo>
                      <a:pt x="159" y="0"/>
                    </a:moveTo>
                    <a:cubicBezTo>
                      <a:pt x="159" y="0"/>
                      <a:pt x="159" y="0"/>
                      <a:pt x="159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18" name="Freeform 15">
                <a:extLst>
                  <a:ext uri="{FF2B5EF4-FFF2-40B4-BE49-F238E27FC236}">
                    <a16:creationId xmlns:a16="http://schemas.microsoft.com/office/drawing/2014/main" id="{9B4E3A6F-0C40-4E20-9633-BB3E434557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49436" y="-2322811"/>
                <a:ext cx="222509" cy="59476"/>
              </a:xfrm>
              <a:custGeom>
                <a:avLst/>
                <a:gdLst>
                  <a:gd name="T0" fmla="*/ 182 w 182"/>
                  <a:gd name="T1" fmla="*/ 24 h 48"/>
                  <a:gd name="T2" fmla="*/ 158 w 182"/>
                  <a:gd name="T3" fmla="*/ 0 h 48"/>
                  <a:gd name="T4" fmla="*/ 24 w 182"/>
                  <a:gd name="T5" fmla="*/ 0 h 48"/>
                  <a:gd name="T6" fmla="*/ 0 w 182"/>
                  <a:gd name="T7" fmla="*/ 24 h 48"/>
                  <a:gd name="T8" fmla="*/ 24 w 182"/>
                  <a:gd name="T9" fmla="*/ 48 h 48"/>
                  <a:gd name="T10" fmla="*/ 158 w 182"/>
                  <a:gd name="T11" fmla="*/ 48 h 48"/>
                  <a:gd name="T12" fmla="*/ 182 w 182"/>
                  <a:gd name="T13" fmla="*/ 24 h 48"/>
                  <a:gd name="T14" fmla="*/ 182 w 182"/>
                  <a:gd name="T15" fmla="*/ 24 h 48"/>
                  <a:gd name="T16" fmla="*/ 182 w 182"/>
                  <a:gd name="T1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2" h="48">
                    <a:moveTo>
                      <a:pt x="182" y="24"/>
                    </a:moveTo>
                    <a:cubicBezTo>
                      <a:pt x="182" y="11"/>
                      <a:pt x="172" y="0"/>
                      <a:pt x="15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8"/>
                      <a:pt x="11" y="48"/>
                      <a:pt x="24" y="48"/>
                    </a:cubicBezTo>
                    <a:cubicBezTo>
                      <a:pt x="158" y="48"/>
                      <a:pt x="158" y="48"/>
                      <a:pt x="158" y="48"/>
                    </a:cubicBezTo>
                    <a:cubicBezTo>
                      <a:pt x="172" y="48"/>
                      <a:pt x="182" y="38"/>
                      <a:pt x="182" y="24"/>
                    </a:cubicBezTo>
                    <a:close/>
                    <a:moveTo>
                      <a:pt x="182" y="24"/>
                    </a:moveTo>
                    <a:cubicBezTo>
                      <a:pt x="182" y="24"/>
                      <a:pt x="182" y="24"/>
                      <a:pt x="182" y="24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19" name="Freeform 16">
                <a:extLst>
                  <a:ext uri="{FF2B5EF4-FFF2-40B4-BE49-F238E27FC236}">
                    <a16:creationId xmlns:a16="http://schemas.microsoft.com/office/drawing/2014/main" id="{6B228997-083F-4833-994B-674EBC806B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23555" y="-2682464"/>
                <a:ext cx="209214" cy="145540"/>
              </a:xfrm>
              <a:custGeom>
                <a:avLst/>
                <a:gdLst>
                  <a:gd name="T0" fmla="*/ 27 w 171"/>
                  <a:gd name="T1" fmla="*/ 118 h 118"/>
                  <a:gd name="T2" fmla="*/ 39 w 171"/>
                  <a:gd name="T3" fmla="*/ 115 h 118"/>
                  <a:gd name="T4" fmla="*/ 155 w 171"/>
                  <a:gd name="T5" fmla="*/ 48 h 118"/>
                  <a:gd name="T6" fmla="*/ 164 w 171"/>
                  <a:gd name="T7" fmla="*/ 15 h 118"/>
                  <a:gd name="T8" fmla="*/ 131 w 171"/>
                  <a:gd name="T9" fmla="*/ 6 h 118"/>
                  <a:gd name="T10" fmla="*/ 15 w 171"/>
                  <a:gd name="T11" fmla="*/ 74 h 118"/>
                  <a:gd name="T12" fmla="*/ 6 w 171"/>
                  <a:gd name="T13" fmla="*/ 106 h 118"/>
                  <a:gd name="T14" fmla="*/ 27 w 171"/>
                  <a:gd name="T15" fmla="*/ 118 h 118"/>
                  <a:gd name="T16" fmla="*/ 27 w 171"/>
                  <a:gd name="T17" fmla="*/ 118 h 118"/>
                  <a:gd name="T18" fmla="*/ 27 w 171"/>
                  <a:gd name="T19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8">
                    <a:moveTo>
                      <a:pt x="27" y="118"/>
                    </a:moveTo>
                    <a:cubicBezTo>
                      <a:pt x="31" y="118"/>
                      <a:pt x="35" y="117"/>
                      <a:pt x="39" y="115"/>
                    </a:cubicBezTo>
                    <a:cubicBezTo>
                      <a:pt x="155" y="48"/>
                      <a:pt x="155" y="48"/>
                      <a:pt x="155" y="48"/>
                    </a:cubicBezTo>
                    <a:cubicBezTo>
                      <a:pt x="167" y="41"/>
                      <a:pt x="171" y="27"/>
                      <a:pt x="164" y="15"/>
                    </a:cubicBezTo>
                    <a:cubicBezTo>
                      <a:pt x="157" y="4"/>
                      <a:pt x="143" y="0"/>
                      <a:pt x="131" y="6"/>
                    </a:cubicBezTo>
                    <a:cubicBezTo>
                      <a:pt x="15" y="74"/>
                      <a:pt x="15" y="74"/>
                      <a:pt x="15" y="74"/>
                    </a:cubicBezTo>
                    <a:cubicBezTo>
                      <a:pt x="3" y="80"/>
                      <a:pt x="0" y="95"/>
                      <a:pt x="6" y="106"/>
                    </a:cubicBezTo>
                    <a:cubicBezTo>
                      <a:pt x="11" y="114"/>
                      <a:pt x="19" y="118"/>
                      <a:pt x="27" y="118"/>
                    </a:cubicBezTo>
                    <a:close/>
                    <a:moveTo>
                      <a:pt x="27" y="118"/>
                    </a:moveTo>
                    <a:cubicBezTo>
                      <a:pt x="27" y="118"/>
                      <a:pt x="27" y="118"/>
                      <a:pt x="27" y="11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20" name="Freeform 17">
                <a:extLst>
                  <a:ext uri="{FF2B5EF4-FFF2-40B4-BE49-F238E27FC236}">
                    <a16:creationId xmlns:a16="http://schemas.microsoft.com/office/drawing/2014/main" id="{130BE2FE-36A7-4570-820E-244B036333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0399" y="-2052722"/>
                <a:ext cx="209214" cy="146940"/>
              </a:xfrm>
              <a:custGeom>
                <a:avLst/>
                <a:gdLst>
                  <a:gd name="T0" fmla="*/ 132 w 171"/>
                  <a:gd name="T1" fmla="*/ 7 h 119"/>
                  <a:gd name="T2" fmla="*/ 15 w 171"/>
                  <a:gd name="T3" fmla="*/ 74 h 119"/>
                  <a:gd name="T4" fmla="*/ 7 w 171"/>
                  <a:gd name="T5" fmla="*/ 107 h 119"/>
                  <a:gd name="T6" fmla="*/ 28 w 171"/>
                  <a:gd name="T7" fmla="*/ 119 h 119"/>
                  <a:gd name="T8" fmla="*/ 39 w 171"/>
                  <a:gd name="T9" fmla="*/ 115 h 119"/>
                  <a:gd name="T10" fmla="*/ 156 w 171"/>
                  <a:gd name="T11" fmla="*/ 48 h 119"/>
                  <a:gd name="T12" fmla="*/ 165 w 171"/>
                  <a:gd name="T13" fmla="*/ 15 h 119"/>
                  <a:gd name="T14" fmla="*/ 132 w 171"/>
                  <a:gd name="T15" fmla="*/ 7 h 119"/>
                  <a:gd name="T16" fmla="*/ 132 w 171"/>
                  <a:gd name="T17" fmla="*/ 7 h 119"/>
                  <a:gd name="T18" fmla="*/ 132 w 171"/>
                  <a:gd name="T19" fmla="*/ 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9">
                    <a:moveTo>
                      <a:pt x="132" y="7"/>
                    </a:moveTo>
                    <a:cubicBezTo>
                      <a:pt x="15" y="74"/>
                      <a:pt x="15" y="74"/>
                      <a:pt x="15" y="74"/>
                    </a:cubicBezTo>
                    <a:cubicBezTo>
                      <a:pt x="4" y="80"/>
                      <a:pt x="0" y="95"/>
                      <a:pt x="7" y="107"/>
                    </a:cubicBezTo>
                    <a:cubicBezTo>
                      <a:pt x="11" y="114"/>
                      <a:pt x="19" y="119"/>
                      <a:pt x="28" y="119"/>
                    </a:cubicBezTo>
                    <a:cubicBezTo>
                      <a:pt x="32" y="119"/>
                      <a:pt x="36" y="118"/>
                      <a:pt x="39" y="115"/>
                    </a:cubicBezTo>
                    <a:cubicBezTo>
                      <a:pt x="156" y="48"/>
                      <a:pt x="156" y="48"/>
                      <a:pt x="156" y="48"/>
                    </a:cubicBezTo>
                    <a:cubicBezTo>
                      <a:pt x="167" y="42"/>
                      <a:pt x="171" y="27"/>
                      <a:pt x="165" y="15"/>
                    </a:cubicBezTo>
                    <a:cubicBezTo>
                      <a:pt x="158" y="4"/>
                      <a:pt x="143" y="0"/>
                      <a:pt x="132" y="7"/>
                    </a:cubicBezTo>
                    <a:close/>
                    <a:moveTo>
                      <a:pt x="132" y="7"/>
                    </a:moveTo>
                    <a:cubicBezTo>
                      <a:pt x="132" y="7"/>
                      <a:pt x="132" y="7"/>
                      <a:pt x="132" y="7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  <p:sp>
            <p:nvSpPr>
              <p:cNvPr id="21" name="Freeform 18">
                <a:extLst>
                  <a:ext uri="{FF2B5EF4-FFF2-40B4-BE49-F238E27FC236}">
                    <a16:creationId xmlns:a16="http://schemas.microsoft.com/office/drawing/2014/main" id="{C5F7F272-A9AA-4D5A-84D2-CF6D572E79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24837" y="-2944156"/>
                <a:ext cx="149039" cy="207115"/>
              </a:xfrm>
              <a:custGeom>
                <a:avLst/>
                <a:gdLst>
                  <a:gd name="T0" fmla="*/ 15 w 122"/>
                  <a:gd name="T1" fmla="*/ 165 h 168"/>
                  <a:gd name="T2" fmla="*/ 27 w 122"/>
                  <a:gd name="T3" fmla="*/ 168 h 168"/>
                  <a:gd name="T4" fmla="*/ 48 w 122"/>
                  <a:gd name="T5" fmla="*/ 156 h 168"/>
                  <a:gd name="T6" fmla="*/ 115 w 122"/>
                  <a:gd name="T7" fmla="*/ 39 h 168"/>
                  <a:gd name="T8" fmla="*/ 107 w 122"/>
                  <a:gd name="T9" fmla="*/ 7 h 168"/>
                  <a:gd name="T10" fmla="*/ 74 w 122"/>
                  <a:gd name="T11" fmla="*/ 15 h 168"/>
                  <a:gd name="T12" fmla="*/ 7 w 122"/>
                  <a:gd name="T13" fmla="*/ 132 h 168"/>
                  <a:gd name="T14" fmla="*/ 15 w 122"/>
                  <a:gd name="T15" fmla="*/ 165 h 168"/>
                  <a:gd name="T16" fmla="*/ 15 w 122"/>
                  <a:gd name="T17" fmla="*/ 165 h 168"/>
                  <a:gd name="T18" fmla="*/ 15 w 122"/>
                  <a:gd name="T19" fmla="*/ 165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68">
                    <a:moveTo>
                      <a:pt x="15" y="165"/>
                    </a:moveTo>
                    <a:cubicBezTo>
                      <a:pt x="19" y="167"/>
                      <a:pt x="23" y="168"/>
                      <a:pt x="27" y="168"/>
                    </a:cubicBezTo>
                    <a:cubicBezTo>
                      <a:pt x="36" y="168"/>
                      <a:pt x="44" y="164"/>
                      <a:pt x="48" y="156"/>
                    </a:cubicBezTo>
                    <a:cubicBezTo>
                      <a:pt x="115" y="39"/>
                      <a:pt x="115" y="39"/>
                      <a:pt x="115" y="39"/>
                    </a:cubicBezTo>
                    <a:cubicBezTo>
                      <a:pt x="122" y="28"/>
                      <a:pt x="118" y="13"/>
                      <a:pt x="107" y="7"/>
                    </a:cubicBezTo>
                    <a:cubicBezTo>
                      <a:pt x="95" y="0"/>
                      <a:pt x="80" y="4"/>
                      <a:pt x="74" y="15"/>
                    </a:cubicBezTo>
                    <a:cubicBezTo>
                      <a:pt x="7" y="132"/>
                      <a:pt x="7" y="132"/>
                      <a:pt x="7" y="132"/>
                    </a:cubicBezTo>
                    <a:cubicBezTo>
                      <a:pt x="0" y="143"/>
                      <a:pt x="4" y="158"/>
                      <a:pt x="15" y="165"/>
                    </a:cubicBezTo>
                    <a:close/>
                    <a:moveTo>
                      <a:pt x="15" y="165"/>
                    </a:moveTo>
                    <a:cubicBezTo>
                      <a:pt x="15" y="165"/>
                      <a:pt x="15" y="165"/>
                      <a:pt x="15" y="1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solidFill>
                    <a:srgbClr val="282F39"/>
                  </a:solidFill>
                </a:endParaRPr>
              </a:p>
            </p:txBody>
          </p:sp>
        </p:grpSp>
      </p:grpSp>
      <p:pic>
        <p:nvPicPr>
          <p:cNvPr id="31" name="Рисунок 30" descr="https://nougazprom.mskobr.ru/attach_files/logo/logotip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46" y="0"/>
            <a:ext cx="1470660" cy="122555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1954;p34"/>
          <p:cNvSpPr/>
          <p:nvPr/>
        </p:nvSpPr>
        <p:spPr>
          <a:xfrm>
            <a:off x="11418975" y="166850"/>
            <a:ext cx="644400" cy="584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600" b="1" kern="0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9</a:t>
            </a:r>
            <a:endParaRPr sz="1600" b="1" kern="0" dirty="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47473" y="24951"/>
            <a:ext cx="118445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F5597"/>
                </a:solidFill>
                <a:latin typeface="times new roman" panose="02020603050405020304" pitchFamily="18" charset="0"/>
              </a:rPr>
              <a:t>Конкурс проектов «Бюджет для граждан» г. Москвы </a:t>
            </a:r>
            <a:endParaRPr lang="ru-RU" sz="2000" dirty="0">
              <a:solidFill>
                <a:srgbClr val="2F5597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433688" y="344979"/>
            <a:ext cx="96229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 «Лучший сценарий внеклассного занятия 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«Бюджетная грамотность для школьников»</a:t>
            </a:r>
          </a:p>
        </p:txBody>
      </p:sp>
    </p:spTree>
    <p:extLst>
      <p:ext uri="{BB962C8B-B14F-4D97-AF65-F5344CB8AC3E}">
        <p14:creationId xmlns:p14="http://schemas.microsoft.com/office/powerpoint/2010/main" val="25159730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901</Words>
  <Application>Microsoft Office PowerPoint</Application>
  <PresentationFormat>Широкоэкранный</PresentationFormat>
  <Paragraphs>97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微软雅黑</vt:lpstr>
      <vt:lpstr>Arial</vt:lpstr>
      <vt:lpstr>Calibri</vt:lpstr>
      <vt:lpstr>Calibri Light</vt:lpstr>
      <vt:lpstr>Noto Sans</vt:lpstr>
      <vt:lpstr>times new roman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Гурьянова Ольга Владимировна</dc:creator>
  <cp:lastModifiedBy>Цымбал Анастасия Сергеевна</cp:lastModifiedBy>
  <cp:revision>12</cp:revision>
  <dcterms:created xsi:type="dcterms:W3CDTF">2024-04-15T09:47:05Z</dcterms:created>
  <dcterms:modified xsi:type="dcterms:W3CDTF">2024-04-25T14:03:41Z</dcterms:modified>
</cp:coreProperties>
</file>